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73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3" r:id="rId21"/>
    <p:sldId id="281" r:id="rId22"/>
    <p:sldId id="284" r:id="rId23"/>
    <p:sldId id="285" r:id="rId24"/>
    <p:sldId id="286" r:id="rId25"/>
    <p:sldId id="287" r:id="rId26"/>
    <p:sldId id="288" r:id="rId27"/>
    <p:sldId id="289" r:id="rId28"/>
    <p:sldId id="29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9EDD-1088-4764-A1E4-C3229FD8F673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231D09-4036-473B-9A24-0032D8D7E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9EDD-1088-4764-A1E4-C3229FD8F673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231D09-4036-473B-9A24-0032D8D7E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9EDD-1088-4764-A1E4-C3229FD8F673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231D09-4036-473B-9A24-0032D8D7E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9EDD-1088-4764-A1E4-C3229FD8F673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231D09-4036-473B-9A24-0032D8D7E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9EDD-1088-4764-A1E4-C3229FD8F673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231D09-4036-473B-9A24-0032D8D7E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9EDD-1088-4764-A1E4-C3229FD8F673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231D09-4036-473B-9A24-0032D8D7E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9EDD-1088-4764-A1E4-C3229FD8F673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231D09-4036-473B-9A24-0032D8D7E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9EDD-1088-4764-A1E4-C3229FD8F673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231D09-4036-473B-9A24-0032D8D7E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9EDD-1088-4764-A1E4-C3229FD8F673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231D09-4036-473B-9A24-0032D8D7E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9EDD-1088-4764-A1E4-C3229FD8F673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231D09-4036-473B-9A24-0032D8D7E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039EDD-1088-4764-A1E4-C3229FD8F673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231D09-4036-473B-9A24-0032D8D7E6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4039EDD-1088-4764-A1E4-C3229FD8F673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0231D09-4036-473B-9A24-0032D8D7E6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6;&#1091;&#1089;&#1083;&#1072;&#1085;\Desktop\&#1074;&#1085;&#1077;&#1082;&#1083;%20&#1084;&#1077;&#1088;&#1086;&#1087;&#1088;%20&#1063;&#1040;&#1049;%202&#1042;%20&#1082;&#1083;&#1072;&#1089;&#1089;\&#1063;&#1072;&#1089;&#1090;&#1091;&#1096;&#1082;&#1080;.mp3" TargetMode="Externa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6;&#1091;&#1089;&#1083;&#1072;&#1085;\Desktop\&#1074;&#1085;&#1077;&#1082;&#1083;%20&#1084;&#1077;&#1088;&#1086;&#1087;&#1088;%20&#1063;&#1040;&#1049;%202&#1042;%20&#1082;&#1083;&#1072;&#1089;&#1089;\&#1053;&#1077;&#1087;&#1086;&#1089;&#1077;&#1076;&#1099;%20&#171;&#1055;&#1099;&#1093;-&#1087;&#1099;&#1093;%20&#1089;&#1072;&#1084;&#1086;&#1074;&#1072;&#1088;&#187;.mp4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ладелец\Рабочий стол\4ashka_4ay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4546" y="2357430"/>
            <a:ext cx="4630212" cy="34447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785794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Приглашем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на чай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1.liveinternet.ru/images/attach/c/8/102/746/102746721_kakpravilnozavarivatchaj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928670"/>
            <a:ext cx="6762771" cy="50720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redom.ru/img_storage/original/2009/1/nur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00760" y="2857496"/>
            <a:ext cx="2428892" cy="1689430"/>
          </a:xfrm>
          <a:prstGeom prst="rect">
            <a:avLst/>
          </a:prstGeom>
          <a:noFill/>
        </p:spPr>
      </p:pic>
      <p:pic>
        <p:nvPicPr>
          <p:cNvPr id="30724" name="Picture 4" descr="http://www.komus.ru/photo/full/62623_2.jpg"/>
          <p:cNvPicPr>
            <a:picLocks noChangeAspect="1" noChangeArrowheads="1"/>
          </p:cNvPicPr>
          <p:nvPr/>
        </p:nvPicPr>
        <p:blipFill>
          <a:blip r:embed="rId3" cstate="screen"/>
          <a:srcRect l="9000" t="22500" r="11499" b="20499"/>
          <a:stretch>
            <a:fillRect/>
          </a:stretch>
        </p:blipFill>
        <p:spPr bwMode="auto">
          <a:xfrm>
            <a:off x="2000232" y="2714620"/>
            <a:ext cx="2071702" cy="1485371"/>
          </a:xfrm>
          <a:prstGeom prst="rect">
            <a:avLst/>
          </a:prstGeom>
          <a:noFill/>
        </p:spPr>
      </p:pic>
      <p:pic>
        <p:nvPicPr>
          <p:cNvPr id="30726" name="Picture 6" descr="http://www.sostav.ru/articles/rus/2007/29.08/news/images/mai2.jpg"/>
          <p:cNvPicPr>
            <a:picLocks noChangeAspect="1" noChangeArrowheads="1"/>
          </p:cNvPicPr>
          <p:nvPr/>
        </p:nvPicPr>
        <p:blipFill>
          <a:blip r:embed="rId4" cstate="screen"/>
          <a:srcRect l="4500" t="4399" r="3999" b="7624"/>
          <a:stretch>
            <a:fillRect/>
          </a:stretch>
        </p:blipFill>
        <p:spPr bwMode="auto">
          <a:xfrm>
            <a:off x="357158" y="1928802"/>
            <a:ext cx="1500198" cy="1967465"/>
          </a:xfrm>
          <a:prstGeom prst="rect">
            <a:avLst/>
          </a:prstGeom>
          <a:noFill/>
        </p:spPr>
      </p:pic>
      <p:pic>
        <p:nvPicPr>
          <p:cNvPr id="30728" name="Picture 8" descr="http://capusta.ru/csv/00000001872.jpg"/>
          <p:cNvPicPr>
            <a:picLocks noChangeAspect="1" noChangeArrowheads="1"/>
          </p:cNvPicPr>
          <p:nvPr/>
        </p:nvPicPr>
        <p:blipFill>
          <a:blip r:embed="rId5" cstate="screen"/>
          <a:srcRect l="20455" t="6818" r="13636" b="4545"/>
          <a:stretch>
            <a:fillRect/>
          </a:stretch>
        </p:blipFill>
        <p:spPr bwMode="auto">
          <a:xfrm>
            <a:off x="3000364" y="4214818"/>
            <a:ext cx="1571636" cy="2113579"/>
          </a:xfrm>
          <a:prstGeom prst="rect">
            <a:avLst/>
          </a:prstGeom>
          <a:noFill/>
        </p:spPr>
      </p:pic>
      <p:pic>
        <p:nvPicPr>
          <p:cNvPr id="30730" name="Picture 10" descr="http://www.zakazcenter.ru/userfiles/picbig/img20101015094953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14809" y="2071678"/>
            <a:ext cx="1690519" cy="2214578"/>
          </a:xfrm>
          <a:prstGeom prst="rect">
            <a:avLst/>
          </a:prstGeom>
          <a:noFill/>
        </p:spPr>
      </p:pic>
      <p:pic>
        <p:nvPicPr>
          <p:cNvPr id="30732" name="Picture 12" descr="http://content.foto.mail.ru/mail/irinka4440/_answers/i-204.jpg"/>
          <p:cNvPicPr>
            <a:picLocks noChangeAspect="1" noChangeArrowheads="1"/>
          </p:cNvPicPr>
          <p:nvPr/>
        </p:nvPicPr>
        <p:blipFill>
          <a:blip r:embed="rId7" cstate="screen"/>
          <a:srcRect l="5882" r="8824"/>
          <a:stretch>
            <a:fillRect/>
          </a:stretch>
        </p:blipFill>
        <p:spPr bwMode="auto">
          <a:xfrm>
            <a:off x="5072066" y="4572008"/>
            <a:ext cx="1571636" cy="1842608"/>
          </a:xfrm>
          <a:prstGeom prst="rect">
            <a:avLst/>
          </a:prstGeom>
          <a:noFill/>
        </p:spPr>
      </p:pic>
      <p:pic>
        <p:nvPicPr>
          <p:cNvPr id="30734" name="Picture 14" descr="http://younapitki.ru/wp-content/uploads/2013/07/244-2-300x244.jpg"/>
          <p:cNvPicPr>
            <a:picLocks noChangeAspect="1" noChangeArrowheads="1"/>
          </p:cNvPicPr>
          <p:nvPr/>
        </p:nvPicPr>
        <p:blipFill>
          <a:blip r:embed="rId8" cstate="screen"/>
          <a:srcRect l="10000" t="6148" r="9999" b="4712"/>
          <a:stretch>
            <a:fillRect/>
          </a:stretch>
        </p:blipFill>
        <p:spPr bwMode="auto">
          <a:xfrm>
            <a:off x="571472" y="4357694"/>
            <a:ext cx="2165310" cy="1962313"/>
          </a:xfrm>
          <a:prstGeom prst="rect">
            <a:avLst/>
          </a:prstGeom>
          <a:noFill/>
        </p:spPr>
      </p:pic>
      <p:pic>
        <p:nvPicPr>
          <p:cNvPr id="30736" name="Picture 16" descr="http://c.st100sp.com/pictures/007148425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072330" y="4500570"/>
            <a:ext cx="1428760" cy="1963182"/>
          </a:xfrm>
          <a:prstGeom prst="rect">
            <a:avLst/>
          </a:prstGeom>
          <a:noFill/>
        </p:spPr>
      </p:pic>
      <p:pic>
        <p:nvPicPr>
          <p:cNvPr id="30738" name="Picture 18" descr="http://s019.radikal.ru/i607/1205/79/0955038f9ffe.jpg"/>
          <p:cNvPicPr>
            <a:picLocks noChangeAspect="1" noChangeArrowheads="1"/>
          </p:cNvPicPr>
          <p:nvPr/>
        </p:nvPicPr>
        <p:blipFill>
          <a:blip r:embed="rId10" cstate="screen"/>
          <a:srcRect l="10001" t="4286" r="9999" b="3571"/>
          <a:stretch>
            <a:fillRect/>
          </a:stretch>
        </p:blipFill>
        <p:spPr bwMode="auto">
          <a:xfrm>
            <a:off x="7429520" y="928670"/>
            <a:ext cx="1357322" cy="182390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42910" y="571480"/>
            <a:ext cx="734124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«Кто больше знает названий чая»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72.beon.ru/95/1/750195/5/20714305/38758587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857232"/>
            <a:ext cx="5000660" cy="5000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8" name="Picture 4" descr="http://i042.radikal.ru/1101/7a/5259ec0ac4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2976" y="857232"/>
            <a:ext cx="6858047" cy="4987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50" name="Picture 6" descr="http://i073.radikal.ru/1103/2c/cb6cf8cf61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1538" y="714356"/>
            <a:ext cx="7000924" cy="53124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1.liveinternet.ru/images/attach/c/8/104/831/104831647_large_1.gif"/>
          <p:cNvPicPr>
            <a:picLocks noChangeAspect="1" noChangeArrowheads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>
            <a:off x="500034" y="1000108"/>
            <a:ext cx="8174005" cy="4595826"/>
          </a:xfrm>
          <a:prstGeom prst="rect">
            <a:avLst/>
          </a:prstGeom>
          <a:noFill/>
        </p:spPr>
      </p:pic>
      <p:pic>
        <p:nvPicPr>
          <p:cNvPr id="4" name="Частуш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7786710" y="5643578"/>
            <a:ext cx="714380" cy="7143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5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domovjonok.ru/joom/components/com_datsogallery/img_thumbnails/stupino/chain-alum.jpg"/>
          <p:cNvPicPr>
            <a:picLocks noChangeAspect="1" noChangeArrowheads="1"/>
          </p:cNvPicPr>
          <p:nvPr/>
        </p:nvPicPr>
        <p:blipFill>
          <a:blip r:embed="rId2" cstate="screen"/>
          <a:srcRect l="13924" t="10549" r="11392" b="8438"/>
          <a:stretch>
            <a:fillRect/>
          </a:stretch>
        </p:blipFill>
        <p:spPr bwMode="auto">
          <a:xfrm>
            <a:off x="2428860" y="857232"/>
            <a:ext cx="4786346" cy="519196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anthropology.ir/sites/default/files/images/samovar1.jpg"/>
          <p:cNvPicPr>
            <a:picLocks noChangeAspect="1" noChangeArrowheads="1"/>
          </p:cNvPicPr>
          <p:nvPr/>
        </p:nvPicPr>
        <p:blipFill>
          <a:blip r:embed="rId2" cstate="screen"/>
          <a:srcRect t="2604" b="2353"/>
          <a:stretch>
            <a:fillRect/>
          </a:stretch>
        </p:blipFill>
        <p:spPr bwMode="auto">
          <a:xfrm>
            <a:off x="2500298" y="500042"/>
            <a:ext cx="4065116" cy="581869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епоседы «Пых-пых самовар».mp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571472" y="446464"/>
            <a:ext cx="7929618" cy="594721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tat21.privet.ru/lr/0c24d2d1ddd6340b6f5ac15a2927cb7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785794"/>
            <a:ext cx="7142781" cy="53625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magazin-samovarov.ru/upload/medialibrary/f21/%20pqxwjfy%20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1000108"/>
            <a:ext cx="6572296" cy="4896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315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«Натаскай воды»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9938" name="Picture 2" descr="http://www.my-ussr.ru/diafilmy/skazki-russkie-narodnye/repka-1982/22-repka-1982.jpg"/>
          <p:cNvPicPr>
            <a:picLocks noChangeAspect="1" noChangeArrowheads="1"/>
          </p:cNvPicPr>
          <p:nvPr/>
        </p:nvPicPr>
        <p:blipFill>
          <a:blip r:embed="rId2" cstate="screen"/>
          <a:srcRect b="7812"/>
          <a:stretch>
            <a:fillRect/>
          </a:stretch>
        </p:blipFill>
        <p:spPr bwMode="auto">
          <a:xfrm>
            <a:off x="1428728" y="1785926"/>
            <a:ext cx="6215106" cy="4297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539750" y="1628775"/>
            <a:ext cx="7315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"/>
                <a:cs typeface="Arial"/>
              </a:rPr>
              <a:t>1. Быть активными и весёлыми</a:t>
            </a: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57158" y="2643182"/>
            <a:ext cx="84677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2. Внимательно слушать говорящего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85720" y="3571876"/>
            <a:ext cx="86296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3. Быть хорошими дегустаторами чая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468313" y="4365625"/>
            <a:ext cx="8351837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4. Зарядиться хорошей энергией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и отличным настроением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642918"/>
            <a:ext cx="86485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нашего праздника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2" name="Picture 4" descr="http://detsad.krimedu.com/uploads/editor/956/69950/sitepage_1/images/razdelitel_40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5715016"/>
            <a:ext cx="4095750" cy="561975"/>
          </a:xfrm>
          <a:prstGeom prst="rect">
            <a:avLst/>
          </a:prstGeom>
          <a:noFill/>
        </p:spPr>
      </p:pic>
      <p:pic>
        <p:nvPicPr>
          <p:cNvPr id="10" name="Picture 4" descr="http://detsad.krimedu.com/uploads/editor/956/69950/sitepage_1/images/razdelitel_40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2" y="5715016"/>
            <a:ext cx="4095750" cy="5619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714356"/>
            <a:ext cx="8095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«Собери шишки»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64" name="Picture 4" descr="http://www.ivanovomama.ru/files/fdc9ef7200ef32c63de200e65d693566_6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1928802"/>
            <a:ext cx="5715040" cy="428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76438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самоварчик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8914" name="Picture 2" descr="http://img1.liveinternet.ru/images/attach/c/3/76/178/76178411_3453311_sh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00364" y="2000240"/>
            <a:ext cx="3143272" cy="437011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00042"/>
            <a:ext cx="67441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Загадки о чае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чаепитие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986" name="Picture 2" descr="http://900igr.net/datas/iskusstvo/Dymkovskaja-igrushka.files/0033-033-CHaepitie.jpg"/>
          <p:cNvPicPr>
            <a:picLocks noChangeAspect="1" noChangeArrowheads="1"/>
          </p:cNvPicPr>
          <p:nvPr/>
        </p:nvPicPr>
        <p:blipFill>
          <a:blip r:embed="rId2" cstate="screen"/>
          <a:srcRect l="7292" t="5555" r="12499" b="20833"/>
          <a:stretch>
            <a:fillRect/>
          </a:stretch>
        </p:blipFill>
        <p:spPr bwMode="auto">
          <a:xfrm>
            <a:off x="1928794" y="2571744"/>
            <a:ext cx="5500726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7428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Пословицы и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поговорки о чае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3010" name="Picture 2" descr="http://img1.liveinternet.ru/images/attach/c/2/71/88/71088526_18489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2357430"/>
            <a:ext cx="5857916" cy="39136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0" name="Picture 8" descr="http://mdou2.ru/images/fedora5.jpg"/>
          <p:cNvPicPr>
            <a:picLocks noChangeAspect="1" noChangeArrowheads="1"/>
          </p:cNvPicPr>
          <p:nvPr/>
        </p:nvPicPr>
        <p:blipFill>
          <a:blip r:embed="rId2" cstate="screen"/>
          <a:srcRect l="3178" t="1250" r="3071" b="3749"/>
          <a:stretch>
            <a:fillRect/>
          </a:stretch>
        </p:blipFill>
        <p:spPr bwMode="auto">
          <a:xfrm>
            <a:off x="2643174" y="357166"/>
            <a:ext cx="3660258" cy="47149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85918" y="5143512"/>
            <a:ext cx="56701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Федорино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горе»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К.И.Чуковский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s402420.userapi.com/v402420512/59f/99FUjSWmfDU.jpg"/>
          <p:cNvPicPr>
            <a:picLocks noChangeAspect="1" noChangeArrowheads="1"/>
          </p:cNvPicPr>
          <p:nvPr/>
        </p:nvPicPr>
        <p:blipFill>
          <a:blip r:embed="rId2" cstate="screen"/>
          <a:srcRect l="6250" t="3049" r="8749" b="2438"/>
          <a:stretch>
            <a:fillRect/>
          </a:stretch>
        </p:blipFill>
        <p:spPr bwMode="auto">
          <a:xfrm>
            <a:off x="1857356" y="500041"/>
            <a:ext cx="5000660" cy="45594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1670" y="5143512"/>
            <a:ext cx="55803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«Муха-цокотуха»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К.И.Чуковский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likebook.ru/store/pictures/191/191033/6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56288" y="357166"/>
            <a:ext cx="4387414" cy="48577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5214950"/>
            <a:ext cx="45400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Мойдодыр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К.И.Чуковский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edu54.ru/sites/default/files/images/2011/06/9c32a00c9ee32344b033f896c6199b0b1e392060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603332"/>
            <a:ext cx="5929354" cy="43179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5072074"/>
            <a:ext cx="77957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«Дядя Фёдор, пёс и кот»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Э.Успенский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051.radikal.ru/1103/3c/8e1c843200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1000108"/>
            <a:ext cx="7500990" cy="4997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5613acb26509534d9bbc71dcbdd027c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4546" y="589339"/>
            <a:ext cx="4557744" cy="5697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istor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857232"/>
            <a:ext cx="6793426" cy="5160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355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1428736"/>
            <a:ext cx="8099854" cy="4429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sevnews.net/nimg/bigfoto-13632819316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500041"/>
            <a:ext cx="5715040" cy="3810027"/>
          </a:xfrm>
          <a:prstGeom prst="rect">
            <a:avLst/>
          </a:prstGeom>
          <a:noFill/>
        </p:spPr>
      </p:pic>
      <p:pic>
        <p:nvPicPr>
          <p:cNvPr id="24582" name="Picture 6" descr="http://lucky-street.ru/images/52186.jpg"/>
          <p:cNvPicPr>
            <a:picLocks noChangeAspect="1" noChangeArrowheads="1"/>
          </p:cNvPicPr>
          <p:nvPr/>
        </p:nvPicPr>
        <p:blipFill>
          <a:blip r:embed="rId3" cstate="screen"/>
          <a:srcRect l="12000" t="13000" r="14499" b="18000"/>
          <a:stretch>
            <a:fillRect/>
          </a:stretch>
        </p:blipFill>
        <p:spPr bwMode="auto">
          <a:xfrm>
            <a:off x="5572132" y="3357562"/>
            <a:ext cx="3143272" cy="295082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apl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857232"/>
            <a:ext cx="7076644" cy="5310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ruvr.ru/files/Image/Editiors/Germany/1-web%5b1%5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1000108"/>
            <a:ext cx="3903944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2" name="Picture 8" descr="http://stat20.privet.ru/lr/0d1735ff661ad0aec3e68750e8b9c11b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142984"/>
            <a:ext cx="3733376" cy="464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ics2.pokazuha.ru/p442/k/q/6571392hq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488" y="714356"/>
            <a:ext cx="3643338" cy="5465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395</TotalTime>
  <Words>79</Words>
  <Application>Microsoft Office PowerPoint</Application>
  <PresentationFormat>Экран (4:3)</PresentationFormat>
  <Paragraphs>23</Paragraphs>
  <Slides>28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Приложение № 1</dc:title>
  <dc:creator>1</dc:creator>
  <cp:lastModifiedBy>Руслан</cp:lastModifiedBy>
  <cp:revision>45</cp:revision>
  <dcterms:created xsi:type="dcterms:W3CDTF">2008-12-21T13:54:41Z</dcterms:created>
  <dcterms:modified xsi:type="dcterms:W3CDTF">2016-01-08T05:10:35Z</dcterms:modified>
</cp:coreProperties>
</file>