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Санкт-Петербург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441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5000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27 мая 1703 года Петр Первый на берегах Невы основал город Санкт-Петербург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0"/>
            <a:ext cx="4320480" cy="5760641"/>
          </a:xfrm>
        </p:spPr>
      </p:pic>
    </p:spTree>
    <p:extLst>
      <p:ext uri="{BB962C8B-B14F-4D97-AF65-F5344CB8AC3E}">
        <p14:creationId xmlns:p14="http://schemas.microsoft.com/office/powerpoint/2010/main" val="5309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5715000"/>
            <a:ext cx="925252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На Заячьем острове началось строительство Петропавловской крепости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589240"/>
          </a:xfrm>
        </p:spPr>
      </p:pic>
    </p:spTree>
    <p:extLst>
      <p:ext uri="{BB962C8B-B14F-4D97-AF65-F5344CB8AC3E}">
        <p14:creationId xmlns:p14="http://schemas.microsoft.com/office/powerpoint/2010/main" val="244175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</p:spPr>
      </p:pic>
    </p:spTree>
    <p:extLst>
      <p:ext uri="{BB962C8B-B14F-4D97-AF65-F5344CB8AC3E}">
        <p14:creationId xmlns:p14="http://schemas.microsoft.com/office/powerpoint/2010/main" val="13564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На Адмиралтейской верфи строились корабли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12776"/>
            <a:ext cx="6588224" cy="5445224"/>
          </a:xfrm>
        </p:spPr>
      </p:pic>
    </p:spTree>
    <p:extLst>
      <p:ext uri="{BB962C8B-B14F-4D97-AF65-F5344CB8AC3E}">
        <p14:creationId xmlns:p14="http://schemas.microsoft.com/office/powerpoint/2010/main" val="34553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5445224"/>
            <a:ext cx="914399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400" dirty="0" smtClean="0"/>
              <a:t>Кораблик на шпиле Адмиралтейства стал символом Санкт-Петербурга</a:t>
            </a:r>
            <a:endParaRPr lang="ru-RU" sz="3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0"/>
            <a:ext cx="3600400" cy="5403978"/>
          </a:xfrm>
        </p:spPr>
      </p:pic>
    </p:spTree>
    <p:extLst>
      <p:ext uri="{BB962C8B-B14F-4D97-AF65-F5344CB8AC3E}">
        <p14:creationId xmlns:p14="http://schemas.microsoft.com/office/powerpoint/2010/main" val="179952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134076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Благодарные потомки воздвигли памятник Петру Первому – основателю нашего города, получивший название «Медный всадник»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369101"/>
            <a:ext cx="6896541" cy="5517233"/>
          </a:xfrm>
        </p:spPr>
      </p:pic>
    </p:spTree>
    <p:extLst>
      <p:ext uri="{BB962C8B-B14F-4D97-AF65-F5344CB8AC3E}">
        <p14:creationId xmlns:p14="http://schemas.microsoft.com/office/powerpoint/2010/main" val="238515966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</TotalTime>
  <Words>49</Words>
  <Application>Microsoft Office PowerPoint</Application>
  <PresentationFormat>Экран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Санкт-Петербург</vt:lpstr>
      <vt:lpstr>27 мая 1703 года Петр Первый на берегах Невы основал город Санкт-Петербург</vt:lpstr>
      <vt:lpstr>На Заячьем острове началось строительство Петропавловской крепости</vt:lpstr>
      <vt:lpstr>Презентация PowerPoint</vt:lpstr>
      <vt:lpstr>На Адмиралтейской верфи строились корабли </vt:lpstr>
      <vt:lpstr>Кораблик на шпиле Адмиралтейства стал символом Санкт-Петербурга</vt:lpstr>
      <vt:lpstr>Благодарные потомки воздвигли памятник Петру Первому – основателю нашего города, получивший название «Медный всадник»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Санкт-Петербург</dc:title>
  <dc:creator>Татьяна</dc:creator>
  <cp:lastModifiedBy>Татьяна</cp:lastModifiedBy>
  <cp:revision>2</cp:revision>
  <dcterms:created xsi:type="dcterms:W3CDTF">2015-10-26T18:19:37Z</dcterms:created>
  <dcterms:modified xsi:type="dcterms:W3CDTF">2015-10-26T18:35:27Z</dcterms:modified>
</cp:coreProperties>
</file>