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60" autoAdjust="0"/>
  </p:normalViewPr>
  <p:slideViewPr>
    <p:cSldViewPr>
      <p:cViewPr>
        <p:scale>
          <a:sx n="62" d="100"/>
          <a:sy n="62" d="100"/>
        </p:scale>
        <p:origin x="-135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Великая Отечественная  война </a:t>
            </a:r>
          </a:p>
          <a:p>
            <a:r>
              <a:rPr lang="ru-RU" dirty="0" smtClean="0"/>
              <a:t>1941-1945 гг.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Годы священной войны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8" y="4143380"/>
            <a:ext cx="3309934" cy="22052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3643314"/>
            <a:ext cx="2273157" cy="3071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195736" y="5805264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Cambria" pitchFamily="18" charset="0"/>
              </a:rPr>
              <a:t>Как началась Великая Отечественная  война.</a:t>
            </a:r>
            <a:endParaRPr lang="ru-RU" sz="2800" b="1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71546"/>
            <a:ext cx="8229600" cy="154304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В 1939 году в Европе началась Вторая мировая война. Её развязали германские фашисты под руководством Адольфа Гитлера. В эту войну втянулись  государства Европы, некоторые государства Азии, Африки, Америки.</a:t>
            </a:r>
            <a:endParaRPr lang="ru-RU" sz="240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2928934"/>
            <a:ext cx="2901264" cy="3579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email">
            <a:lum bright="1000"/>
          </a:blip>
          <a:srcRect/>
          <a:stretch>
            <a:fillRect/>
          </a:stretch>
        </p:blipFill>
        <p:spPr bwMode="auto">
          <a:xfrm>
            <a:off x="547153" y="4303974"/>
            <a:ext cx="2944727" cy="2196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259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Cambria" pitchFamily="18" charset="0"/>
              </a:rPr>
              <a:t>Как началась Великая Отечественная  война.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29600" cy="18573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В 1941 году война пришла и на нашу землю. Рано утром 22 июня гитлеровские войска перешли границу СССР. Фашистские главари хотели поработить наш народ, захватить природные богатства нашей страны, разграбить или уничтожить её культурные ценности.</a:t>
            </a:r>
            <a:endParaRPr lang="ru-RU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928934"/>
            <a:ext cx="375873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5984" y="3857628"/>
            <a:ext cx="385765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3000372"/>
            <a:ext cx="2541706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544</TotalTime>
  <Words>95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Справедливость</vt:lpstr>
      <vt:lpstr>Годы священной войны</vt:lpstr>
      <vt:lpstr>Как началась Великая Отечественная  война.</vt:lpstr>
      <vt:lpstr>Как началась Великая Отечественная  война.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Годы священной войны</dc:title>
  <dc:creator>Таня</dc:creator>
  <cp:lastModifiedBy>Татьяна</cp:lastModifiedBy>
  <cp:revision>71</cp:revision>
  <dcterms:modified xsi:type="dcterms:W3CDTF">2016-01-18T22:06:52Z</dcterms:modified>
</cp:coreProperties>
</file>