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2" autoAdjust="0"/>
    <p:restoredTop sz="94737" autoAdjust="0"/>
  </p:normalViewPr>
  <p:slideViewPr>
    <p:cSldViewPr>
      <p:cViewPr varScale="1">
        <p:scale>
          <a:sx n="46" d="100"/>
          <a:sy n="46" d="100"/>
        </p:scale>
        <p:origin x="-10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87F83-1DFA-4B5E-9C27-0DD6ACF517AD}" type="datetimeFigureOut">
              <a:rPr lang="ru-RU" smtClean="0"/>
              <a:t>19.03.2014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68170-31C7-49BC-8B4C-2BF8615FAA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82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218D64E-4279-49EB-BA1C-FD923B3A3337}" type="slidenum">
              <a:rPr 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218D64E-4279-49EB-BA1C-FD923B3A3337}" type="slidenum">
              <a:rPr lang="ru-R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218D64E-4279-49EB-BA1C-FD923B3A3337}" type="slidenum">
              <a:rPr lang="ru-RU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1DDA1-BCA3-4364-9EAE-05EC3BC0D96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A683B-2B52-4642-8168-BF3DBC148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57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BD8C5-AC6A-4B25-A77E-658F4031459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21729-19D5-4383-A39F-872F0B8483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262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7C61E-712F-482A-8395-7EA6C1268E5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AAA73-BDBA-4135-9A5B-0CF494440C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966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B12B6-9023-474E-A4C8-70E988D27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AC996-3393-4D30-90B0-A6A559F13C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3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75CB9-16D5-43C4-9930-B8E3E1FC93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23EC5-B423-4BCE-8C15-50DFE9CEB1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819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B2C8B-088E-46C6-B865-F23E51FEA1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B07EC-140A-46FB-95A9-C3E03D1B1A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86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08B5F-77AE-4E2D-A511-EFB456B01C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227F8-69F1-474F-950D-0202CCCD31D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776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43B6B-6574-4F25-A2A8-F92B91F7A9A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6A15C-911F-493A-B330-149D29AB490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54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13249-5B19-4461-A2F9-8E1E64DB28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FFF05-537D-484C-87D6-E33CAC52B6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58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A8D59-00BC-4BE2-BF9F-E21AF1F930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119AF-A881-4296-A29F-9199AA0AAD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63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81D65-7D20-4111-921A-C43E01CBD4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4DEF9-E220-4F64-AB82-16D4F4E395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61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0BCEC-390E-42B6-9888-D342694BF9A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77F48-2910-46F9-BC3C-A64D984359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75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78693-EE4A-4862-A2FB-337081032D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7C480-622E-4189-AC5D-96CDD87027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7066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669FF-064E-40B5-8AD5-12CD53F3F0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B307-B049-4452-B779-3D763E048B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185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1638F-90F1-4424-971C-5B93A6B3608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97A7-F494-4E65-A944-281B02361D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21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C47D6-204C-48AD-94CD-19DBBDB4EDC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0B206-B6AA-4657-9714-665D9FAFCF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1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D38A9-245B-47D3-82D9-30F793D0F5C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18208-11FB-406F-9E5B-CD66EFAE16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568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1BF9B-3C35-402A-95DB-09002107939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B78D-FE38-4ED2-B30C-52EAEC6BBE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73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CAF09-6174-4790-B1D5-6796BEF4ACB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0F7C1-92B0-435E-845D-98E960B9A8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74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01D3D-B30C-48FF-8320-CA3A53F101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A27BB-5C7B-404D-A7C4-B0F8FA0C28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08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7884E-8B47-4748-91C2-FFEBCCA2237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2D1D7-D8F0-4EBD-B149-BB9DBC22DA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442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16C9B-92E7-476C-BA57-1CC6692E5B7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39F14-E594-449C-8FB7-F5418AB11A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86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F98845-A018-4419-A216-4D2E5B28305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0D326-C26B-4EDD-8AC7-B31ED64006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318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278FF4-3FE2-45F3-957E-D7F3273C65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9DF8A2-79C4-4402-A837-B61E5F7211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01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&#1060;&#1048;&#1047;&#1052;&#1048;&#1053;&#1059;&#1058;&#1050;&#1040;%20&#1044;&#1051;&#1071;%20&#1056;&#1059;&#1050;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&#1060;&#1048;&#1047;&#1052;&#1048;&#1053;&#1059;&#1058;&#1050;&#1040;%20&#1044;&#1051;&#1071;%20&#1056;&#1059;&#1050;.mp3" TargetMode="External"/><Relationship Id="rId4" Type="http://schemas.openxmlformats.org/officeDocument/2006/relationships/hyperlink" Target="015_Kenny%20G%20-%20Moment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Картинки\узоры, рамки\0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971600" y="1412776"/>
            <a:ext cx="7772400" cy="2376488"/>
          </a:xfrm>
        </p:spPr>
        <p:txBody>
          <a:bodyPr/>
          <a:lstStyle/>
          <a:p>
            <a:pPr eaLnBrk="1" hangingPunct="1"/>
            <a:r>
              <a:rPr lang="ru-RU" sz="7200" b="1" dirty="0" smtClean="0">
                <a:solidFill>
                  <a:srgbClr val="0070C0"/>
                </a:solidFill>
                <a:latin typeface="DynarShadow" pitchFamily="2" charset="0"/>
                <a:hlinkClick r:id="rId4" action="ppaction://hlinkfile"/>
              </a:rPr>
              <a:t>ВЕЖЛИВЫЕ </a:t>
            </a:r>
            <a:br>
              <a:rPr lang="ru-RU" sz="7200" b="1" dirty="0" smtClean="0">
                <a:solidFill>
                  <a:srgbClr val="0070C0"/>
                </a:solidFill>
                <a:latin typeface="DynarShadow" pitchFamily="2" charset="0"/>
                <a:hlinkClick r:id="rId4" action="ppaction://hlinkfile"/>
              </a:rPr>
            </a:br>
            <a:r>
              <a:rPr lang="ru-RU" sz="7200" b="1" dirty="0" smtClean="0">
                <a:solidFill>
                  <a:srgbClr val="0070C0"/>
                </a:solidFill>
                <a:latin typeface="DynarShadow" pitchFamily="2" charset="0"/>
                <a:hlinkClick r:id="rId4" action="ppaction://hlinkfile"/>
              </a:rPr>
              <a:t>СЛОВА</a:t>
            </a:r>
          </a:p>
        </p:txBody>
      </p:sp>
      <p:sp>
        <p:nvSpPr>
          <p:cNvPr id="205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3886200"/>
            <a:ext cx="6729412" cy="1752600"/>
          </a:xfrm>
        </p:spPr>
        <p:txBody>
          <a:bodyPr/>
          <a:lstStyle/>
          <a:p>
            <a:pPr eaLnBrk="1" hangingPunct="1"/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77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11638" y="1768802"/>
            <a:ext cx="4608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008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66D36F-9C26-45B2-81E6-684474EC24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620688"/>
            <a:ext cx="19386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B050"/>
                </a:solidFill>
              </a:rPr>
              <a:t>Привет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84232"/>
            <a:ext cx="29588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B050"/>
                </a:solidFill>
              </a:rPr>
              <a:t>Здравствуй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833437"/>
            <a:ext cx="33312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До </a:t>
            </a:r>
            <a:r>
              <a:rPr lang="ru-RU" sz="4400" b="1" dirty="0" smtClean="0">
                <a:solidFill>
                  <a:srgbClr val="FF0000"/>
                </a:solidFill>
              </a:rPr>
              <a:t>свидания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7613" y="3861048"/>
            <a:ext cx="20072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Извини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7613" y="4797152"/>
            <a:ext cx="22156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</a:rPr>
              <a:t>Спасибо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27898" y="620687"/>
            <a:ext cx="31356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</a:rPr>
              <a:t>Пожалуйста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27898" y="1792491"/>
            <a:ext cx="28939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70C0"/>
                </a:solidFill>
              </a:rPr>
              <a:t>Благодарю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27898" y="3091607"/>
            <a:ext cx="35060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B050"/>
                </a:solidFill>
              </a:rPr>
              <a:t>Добрый день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27898" y="4422002"/>
            <a:ext cx="37367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B050"/>
                </a:solidFill>
              </a:rPr>
              <a:t>Добрый вечер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19274" y="5566593"/>
            <a:ext cx="50915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Приятного аппетита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12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11638" y="1768802"/>
            <a:ext cx="4608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008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66D36F-9C26-45B2-81E6-684474EC24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81176" y="991199"/>
            <a:ext cx="45720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Невежа 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9501" y="3140968"/>
            <a:ext cx="530427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</a:rPr>
              <a:t>Невежда </a:t>
            </a:r>
            <a:endParaRPr lang="ru-RU" sz="9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32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11638" y="1768802"/>
            <a:ext cx="4608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rgbClr val="008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66D36F-9C26-45B2-81E6-684474EC24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206" y="445363"/>
            <a:ext cx="859344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7030A0"/>
                </a:solidFill>
              </a:rPr>
              <a:t>Толковый словарь </a:t>
            </a:r>
            <a:endParaRPr lang="ru-RU" sz="8000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030" y="2283282"/>
            <a:ext cx="2562547" cy="31587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059" y="2292022"/>
            <a:ext cx="2732708" cy="370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3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Картинки\узоры, рамки\0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971600" y="1412776"/>
            <a:ext cx="7772400" cy="2376488"/>
          </a:xfrm>
        </p:spPr>
        <p:txBody>
          <a:bodyPr/>
          <a:lstStyle/>
          <a:p>
            <a:pPr eaLnBrk="1" hangingPunct="1"/>
            <a:r>
              <a:rPr lang="ru-RU" sz="7200" b="1" dirty="0" smtClean="0">
                <a:solidFill>
                  <a:srgbClr val="0070C0"/>
                </a:solidFill>
                <a:latin typeface="DynarShadow" pitchFamily="2" charset="0"/>
                <a:hlinkClick r:id="rId4" action="ppaction://hlinkfile"/>
              </a:rPr>
              <a:t>ВОЛШЕБНЫЕ</a:t>
            </a:r>
            <a:br>
              <a:rPr lang="ru-RU" sz="7200" b="1" dirty="0" smtClean="0">
                <a:solidFill>
                  <a:srgbClr val="0070C0"/>
                </a:solidFill>
                <a:latin typeface="DynarShadow" pitchFamily="2" charset="0"/>
                <a:hlinkClick r:id="rId4" action="ppaction://hlinkfile"/>
              </a:rPr>
            </a:br>
            <a:r>
              <a:rPr lang="ru-RU" sz="7200" b="1" dirty="0" smtClean="0">
                <a:solidFill>
                  <a:srgbClr val="0070C0"/>
                </a:solidFill>
                <a:latin typeface="DynarShadow" pitchFamily="2" charset="0"/>
                <a:hlinkClick r:id="rId4" action="ppaction://hlinkfile"/>
              </a:rPr>
              <a:t>СЛОВА</a:t>
            </a:r>
            <a:endParaRPr lang="ru-RU" sz="7200" b="1" dirty="0" smtClean="0">
              <a:solidFill>
                <a:srgbClr val="0070C0"/>
              </a:solidFill>
              <a:latin typeface="DynarShadow" pitchFamily="2" charset="0"/>
              <a:hlinkClick r:id="rId5" action="ppaction://hlinkfile"/>
            </a:endParaRPr>
          </a:p>
        </p:txBody>
      </p:sp>
      <p:sp>
        <p:nvSpPr>
          <p:cNvPr id="205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3886200"/>
            <a:ext cx="6729412" cy="1752600"/>
          </a:xfrm>
        </p:spPr>
        <p:txBody>
          <a:bodyPr/>
          <a:lstStyle/>
          <a:p>
            <a:pPr eaLnBrk="1" hangingPunct="1"/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54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Картинки\узоры, рамки\0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3886200"/>
            <a:ext cx="6729412" cy="1752600"/>
          </a:xfrm>
        </p:spPr>
        <p:txBody>
          <a:bodyPr/>
          <a:lstStyle/>
          <a:p>
            <a:pPr eaLnBrk="1" hangingPunct="1"/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162050"/>
            <a:ext cx="38100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5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26</Words>
  <Application>Microsoft Office PowerPoint</Application>
  <PresentationFormat>Экран (4:3)</PresentationFormat>
  <Paragraphs>21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15_Тема Office</vt:lpstr>
      <vt:lpstr>1_Тема Office</vt:lpstr>
      <vt:lpstr>ВЕЖЛИВЫЕ  СЛОВА</vt:lpstr>
      <vt:lpstr>Презентация PowerPoint</vt:lpstr>
      <vt:lpstr>Презентация PowerPoint</vt:lpstr>
      <vt:lpstr>Презентация PowerPoint</vt:lpstr>
      <vt:lpstr>ВОЛШЕБНЫЕ СЛОВА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ВЕЖЛИВЫЕ  СЛОВА</dc:title>
  <dc:creator>Светик</dc:creator>
  <cp:lastModifiedBy>Светик</cp:lastModifiedBy>
  <cp:revision>6</cp:revision>
  <dcterms:created xsi:type="dcterms:W3CDTF">2014-03-18T15:08:27Z</dcterms:created>
  <dcterms:modified xsi:type="dcterms:W3CDTF">2014-03-18T17:00:05Z</dcterms:modified>
</cp:coreProperties>
</file>