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6314" y="2020737"/>
            <a:ext cx="3063240" cy="2633103"/>
          </a:xfrm>
        </p:spPr>
        <p:txBody>
          <a:bodyPr>
            <a:normAutofit fontScale="90000"/>
          </a:bodyPr>
          <a:lstStyle/>
          <a:p>
            <a:r>
              <a:rPr lang="ru-RU" sz="5400" b="1" i="1" dirty="0" err="1">
                <a:solidFill>
                  <a:schemeClr val="accent4">
                    <a:lumMod val="75000"/>
                  </a:schemeClr>
                </a:solidFill>
              </a:rPr>
              <a:t>Казанда</a:t>
            </a:r>
            <a:r>
              <a:rPr lang="ru-RU" sz="5400" b="1" i="1" dirty="0">
                <a:solidFill>
                  <a:schemeClr val="accent4">
                    <a:lumMod val="75000"/>
                  </a:schemeClr>
                </a:solidFill>
              </a:rPr>
              <a:t> Тукай музее</a:t>
            </a:r>
            <a:r>
              <a:rPr lang="ru-RU" dirty="0"/>
              <a:t/>
            </a:r>
            <a:br>
              <a:rPr lang="ru-RU" dirty="0"/>
            </a:b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-60000" flipV="1">
            <a:off x="1170895" y="5723980"/>
            <a:ext cx="30449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2" descr="C:\Documents and Settings\User\Рабочий стол\Библиотека Белокурова\Рисунки\Рис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 bright="12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63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5"/>
            <a:ext cx="6734001" cy="4824537"/>
          </a:xfrm>
        </p:spPr>
      </p:pic>
    </p:spTree>
    <p:extLst>
      <p:ext uri="{BB962C8B-B14F-4D97-AF65-F5344CB8AC3E}">
        <p14:creationId xmlns:p14="http://schemas.microsoft.com/office/powerpoint/2010/main" val="20906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6734001" cy="4824536"/>
          </a:xfrm>
        </p:spPr>
      </p:pic>
    </p:spTree>
    <p:extLst>
      <p:ext uri="{BB962C8B-B14F-4D97-AF65-F5344CB8AC3E}">
        <p14:creationId xmlns:p14="http://schemas.microsoft.com/office/powerpoint/2010/main" val="4524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661993" cy="4752528"/>
          </a:xfrm>
        </p:spPr>
      </p:pic>
    </p:spTree>
    <p:extLst>
      <p:ext uri="{BB962C8B-B14F-4D97-AF65-F5344CB8AC3E}">
        <p14:creationId xmlns:p14="http://schemas.microsoft.com/office/powerpoint/2010/main" val="37410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836713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23550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836712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8220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80728"/>
            <a:ext cx="6661993" cy="4896544"/>
          </a:xfrm>
        </p:spPr>
      </p:pic>
    </p:spTree>
    <p:extLst>
      <p:ext uri="{BB962C8B-B14F-4D97-AF65-F5344CB8AC3E}">
        <p14:creationId xmlns:p14="http://schemas.microsoft.com/office/powerpoint/2010/main" val="38563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836712"/>
            <a:ext cx="3960440" cy="5112568"/>
          </a:xfrm>
        </p:spPr>
      </p:pic>
    </p:spTree>
    <p:extLst>
      <p:ext uri="{BB962C8B-B14F-4D97-AF65-F5344CB8AC3E}">
        <p14:creationId xmlns:p14="http://schemas.microsoft.com/office/powerpoint/2010/main" val="34000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840538" cy="4824536"/>
          </a:xfrm>
        </p:spPr>
      </p:pic>
    </p:spTree>
    <p:extLst>
      <p:ext uri="{BB962C8B-B14F-4D97-AF65-F5344CB8AC3E}">
        <p14:creationId xmlns:p14="http://schemas.microsoft.com/office/powerpoint/2010/main" val="33779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4896544"/>
          </a:xfrm>
        </p:spPr>
      </p:pic>
    </p:spTree>
    <p:extLst>
      <p:ext uri="{BB962C8B-B14F-4D97-AF65-F5344CB8AC3E}">
        <p14:creationId xmlns:p14="http://schemas.microsoft.com/office/powerpoint/2010/main" val="21971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805439" cy="4968552"/>
          </a:xfrm>
        </p:spPr>
      </p:pic>
    </p:spTree>
    <p:extLst>
      <p:ext uri="{BB962C8B-B14F-4D97-AF65-F5344CB8AC3E}">
        <p14:creationId xmlns:p14="http://schemas.microsoft.com/office/powerpoint/2010/main" val="956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734001" cy="4896544"/>
          </a:xfrm>
        </p:spPr>
      </p:pic>
    </p:spTree>
    <p:extLst>
      <p:ext uri="{BB962C8B-B14F-4D97-AF65-F5344CB8AC3E}">
        <p14:creationId xmlns:p14="http://schemas.microsoft.com/office/powerpoint/2010/main" val="4030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980728"/>
            <a:ext cx="6696745" cy="4896544"/>
          </a:xfrm>
        </p:spPr>
      </p:pic>
    </p:spTree>
    <p:extLst>
      <p:ext uri="{BB962C8B-B14F-4D97-AF65-F5344CB8AC3E}">
        <p14:creationId xmlns:p14="http://schemas.microsoft.com/office/powerpoint/2010/main" val="8623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6768752" cy="4896544"/>
          </a:xfrm>
        </p:spPr>
      </p:pic>
    </p:spTree>
    <p:extLst>
      <p:ext uri="{BB962C8B-B14F-4D97-AF65-F5344CB8AC3E}">
        <p14:creationId xmlns:p14="http://schemas.microsoft.com/office/powerpoint/2010/main" val="16683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836712"/>
            <a:ext cx="4392488" cy="5256584"/>
          </a:xfrm>
        </p:spPr>
      </p:pic>
    </p:spTree>
    <p:extLst>
      <p:ext uri="{BB962C8B-B14F-4D97-AF65-F5344CB8AC3E}">
        <p14:creationId xmlns:p14="http://schemas.microsoft.com/office/powerpoint/2010/main" val="10794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52737"/>
            <a:ext cx="6624736" cy="4752527"/>
          </a:xfrm>
        </p:spPr>
      </p:pic>
    </p:spTree>
    <p:extLst>
      <p:ext uri="{BB962C8B-B14F-4D97-AF65-F5344CB8AC3E}">
        <p14:creationId xmlns:p14="http://schemas.microsoft.com/office/powerpoint/2010/main" val="26267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Казанда Тукай музее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старой Казани</dc:title>
  <dc:creator>Ахуджановы</dc:creator>
  <cp:lastModifiedBy>Александр</cp:lastModifiedBy>
  <cp:revision>5</cp:revision>
  <dcterms:created xsi:type="dcterms:W3CDTF">2012-01-10T11:17:35Z</dcterms:created>
  <dcterms:modified xsi:type="dcterms:W3CDTF">2012-09-17T13:53:19Z</dcterms:modified>
</cp:coreProperties>
</file>