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76EDAD-209D-4855-98BA-E66CF8A62C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66F7CC-8F04-40E9-99E8-6F12F68F739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«Зимние колядки»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572008"/>
            <a:ext cx="7854696" cy="19149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Открытое занятие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Программа дополнительного образования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«Россыпь народной мудрости»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Педагог дополнительного образования: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Дахно Жанна Михайловна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</a:t>
            </a:r>
            <a:r>
              <a:rPr lang="ru-RU" dirty="0" smtClean="0">
                <a:solidFill>
                  <a:srgbClr val="0070C0"/>
                </a:solidFill>
              </a:rPr>
              <a:t>.Кулебаки 2015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929330"/>
            <a:ext cx="3400420" cy="564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Вифлеемская звезда</a:t>
            </a:r>
            <a:endParaRPr lang="ru-RU" dirty="0"/>
          </a:p>
        </p:txBody>
      </p:sp>
      <p:pic>
        <p:nvPicPr>
          <p:cNvPr id="22530" name="Picture 2" descr="G:\центр 14-15\1 кл\Святки - колядки\картинки\iffh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308603" cy="398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6143644"/>
            <a:ext cx="3328982" cy="493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Рождество Христово</a:t>
            </a:r>
            <a:endParaRPr lang="ru-RU" dirty="0"/>
          </a:p>
        </p:txBody>
      </p:sp>
      <p:pic>
        <p:nvPicPr>
          <p:cNvPr id="23554" name="Picture 2" descr="G:\центр 14-15\1 кл\Святки - колядки\картинки\rzvez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48577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центр 14-15\1 кл\Святки - колядки\картинки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572428" cy="567932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4429132"/>
            <a:ext cx="2971792" cy="564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января-19 января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3429000"/>
            <a:ext cx="2500330" cy="9898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Святки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14351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 Рождества и </a:t>
            </a:r>
          </a:p>
          <a:p>
            <a:r>
              <a:rPr lang="ru-RU" sz="2400" dirty="0" smtClean="0"/>
              <a:t>до Крещения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000108"/>
            <a:ext cx="2786082" cy="561228"/>
          </a:xfrm>
        </p:spPr>
        <p:txBody>
          <a:bodyPr>
            <a:noAutofit/>
          </a:bodyPr>
          <a:lstStyle/>
          <a:p>
            <a:r>
              <a:rPr lang="ru-RU" sz="6000" dirty="0" smtClean="0"/>
              <a:t>колядка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4329114" cy="2493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Коляда! Коляда!</a:t>
            </a:r>
          </a:p>
          <a:p>
            <a:pPr>
              <a:buNone/>
            </a:pPr>
            <a:r>
              <a:rPr lang="ru-RU" dirty="0" smtClean="0"/>
              <a:t>Ты подай пирога,</a:t>
            </a:r>
          </a:p>
          <a:p>
            <a:pPr>
              <a:buNone/>
            </a:pPr>
            <a:r>
              <a:rPr lang="ru-RU" dirty="0" smtClean="0"/>
              <a:t>Али хлеба </a:t>
            </a:r>
            <a:r>
              <a:rPr lang="ru-RU" dirty="0" err="1" smtClean="0"/>
              <a:t>ломтину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Али денег с полтину!</a:t>
            </a:r>
          </a:p>
          <a:p>
            <a:pPr>
              <a:buNone/>
            </a:pPr>
            <a:r>
              <a:rPr lang="ru-RU" dirty="0" smtClean="0"/>
              <a:t>Аль </a:t>
            </a:r>
            <a:r>
              <a:rPr lang="ru-RU" dirty="0" err="1" smtClean="0"/>
              <a:t>пшенички-сроднички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G:\центр 14-15\1 кл\Святки - колядки\картинки\95470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487936"/>
            <a:ext cx="3033707" cy="280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357298"/>
            <a:ext cx="3043230" cy="632666"/>
          </a:xfrm>
        </p:spPr>
        <p:txBody>
          <a:bodyPr>
            <a:noAutofit/>
          </a:bodyPr>
          <a:lstStyle/>
          <a:p>
            <a:r>
              <a:rPr lang="ru-RU" sz="6000" dirty="0" smtClean="0"/>
              <a:t>хоровод</a:t>
            </a:r>
            <a:endParaRPr lang="ru-RU" sz="6000" dirty="0"/>
          </a:p>
        </p:txBody>
      </p:sp>
      <p:pic>
        <p:nvPicPr>
          <p:cNvPr id="26626" name="Picture 2" descr="G:\центр 14-15\1 кл\Святки - колядки\картинки\рожд посиделки гуляния\d9d4e63b614e.jpg"/>
          <p:cNvPicPr>
            <a:picLocks noChangeAspect="1" noChangeArrowheads="1"/>
          </p:cNvPicPr>
          <p:nvPr/>
        </p:nvPicPr>
        <p:blipFill>
          <a:blip r:embed="rId2" cstate="print"/>
          <a:srcRect b="7317"/>
          <a:stretch>
            <a:fillRect/>
          </a:stretch>
        </p:blipFill>
        <p:spPr bwMode="auto">
          <a:xfrm>
            <a:off x="2357422" y="2500306"/>
            <a:ext cx="418422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928670"/>
            <a:ext cx="5043494" cy="846980"/>
          </a:xfrm>
        </p:spPr>
        <p:txBody>
          <a:bodyPr/>
          <a:lstStyle/>
          <a:p>
            <a:r>
              <a:rPr lang="ru-RU" dirty="0" smtClean="0"/>
              <a:t>Русский перепляс</a:t>
            </a:r>
            <a:endParaRPr lang="ru-RU" dirty="0"/>
          </a:p>
        </p:txBody>
      </p:sp>
      <p:pic>
        <p:nvPicPr>
          <p:cNvPr id="27650" name="Picture 2" descr="G:\центр 14-15\1 кл\Святки - колядки\картинки\рожд посиделки гуляния\94357798_large_1.jpg"/>
          <p:cNvPicPr>
            <a:picLocks noChangeAspect="1" noChangeArrowheads="1"/>
          </p:cNvPicPr>
          <p:nvPr/>
        </p:nvPicPr>
        <p:blipFill>
          <a:blip r:embed="rId2" cstate="print"/>
          <a:srcRect l="3511" t="4600" r="5898" b="11400"/>
          <a:stretch>
            <a:fillRect/>
          </a:stretch>
        </p:blipFill>
        <p:spPr bwMode="auto">
          <a:xfrm>
            <a:off x="3071802" y="2000240"/>
            <a:ext cx="307183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928670"/>
            <a:ext cx="2757478" cy="704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pic>
        <p:nvPicPr>
          <p:cNvPr id="28675" name="Picture 3" descr="G:\центр 14-15\1 кл\Святки - колядки\картинки\0d01092ca172c3f2c49caf82296c36cb.jpg"/>
          <p:cNvPicPr>
            <a:picLocks noChangeAspect="1" noChangeArrowheads="1"/>
          </p:cNvPicPr>
          <p:nvPr/>
        </p:nvPicPr>
        <p:blipFill>
          <a:blip r:embed="rId2" cstate="print"/>
          <a:srcRect b="6129"/>
          <a:stretch>
            <a:fillRect/>
          </a:stretch>
        </p:blipFill>
        <p:spPr bwMode="auto">
          <a:xfrm>
            <a:off x="1928794" y="1857364"/>
            <a:ext cx="496694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центр 14-15\1 кл\Святки - колядки\картин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00108"/>
            <a:ext cx="3071834" cy="4373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 </a:t>
            </a:r>
          </a:p>
          <a:p>
            <a:r>
              <a:rPr lang="ru-RU" dirty="0" smtClean="0"/>
              <a:t>Закончились гуляния!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29642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Расшифруй название праздника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rectole0000000000"/>
          <p:cNvGraphicFramePr>
            <a:graphicFrameLocks/>
          </p:cNvGraphicFramePr>
          <p:nvPr/>
        </p:nvGraphicFramePr>
        <p:xfrm>
          <a:off x="571472" y="1571612"/>
          <a:ext cx="7858180" cy="4857784"/>
        </p:xfrm>
        <a:graphic>
          <a:graphicData uri="http://schemas.openxmlformats.org/presentationml/2006/ole">
            <p:oleObj spid="_x0000_s1025" name="Рисунок" r:id="rId3" imgW="0" imgH="0" progId="StaticMetafile">
              <p:embed/>
            </p:oleObj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85852" y="1714488"/>
            <a:ext cx="571504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Р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1670" y="1785926"/>
            <a:ext cx="5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Ж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1785926"/>
            <a:ext cx="4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178592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178592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178592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206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2928934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Х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292893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438" y="292893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4942" y="2928934"/>
            <a:ext cx="5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2928934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0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929330"/>
            <a:ext cx="3400420" cy="564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Дева Мария и Иосиф</a:t>
            </a:r>
            <a:endParaRPr lang="ru-RU" dirty="0"/>
          </a:p>
        </p:txBody>
      </p:sp>
      <p:pic>
        <p:nvPicPr>
          <p:cNvPr id="15362" name="Picture 2" descr="G:\центр 14-15\1 кл\Святки - колядки\картинки\maria_josef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b="9355"/>
          <a:stretch>
            <a:fillRect/>
          </a:stretch>
        </p:blipFill>
        <p:spPr bwMode="auto">
          <a:xfrm>
            <a:off x="2285984" y="571480"/>
            <a:ext cx="435767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6000768"/>
            <a:ext cx="2543164" cy="493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</a:t>
            </a:r>
            <a:r>
              <a:rPr lang="ru-RU" dirty="0" smtClean="0"/>
              <a:t>ород Вифлеем</a:t>
            </a:r>
            <a:endParaRPr lang="ru-RU" dirty="0"/>
          </a:p>
        </p:txBody>
      </p:sp>
      <p:pic>
        <p:nvPicPr>
          <p:cNvPr id="16386" name="Picture 2" descr="G:\центр 14-15\1 кл\Святки - колядки\картинки\Full8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75764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6000768"/>
            <a:ext cx="3971924" cy="564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Пещера для загона скота</a:t>
            </a:r>
            <a:endParaRPr lang="ru-RU" dirty="0"/>
          </a:p>
        </p:txBody>
      </p:sp>
      <p:pic>
        <p:nvPicPr>
          <p:cNvPr id="17410" name="Picture 2" descr="G:\центр 14-15\1 кл\Святки - колядки\картинки\111(3).jpg"/>
          <p:cNvPicPr>
            <a:picLocks noChangeAspect="1" noChangeArrowheads="1"/>
          </p:cNvPicPr>
          <p:nvPr/>
        </p:nvPicPr>
        <p:blipFill>
          <a:blip r:embed="rId2" cstate="print"/>
          <a:srcRect t="30435" r="13043" b="8696"/>
          <a:stretch>
            <a:fillRect/>
          </a:stretch>
        </p:blipFill>
        <p:spPr bwMode="auto">
          <a:xfrm>
            <a:off x="571472" y="1428736"/>
            <a:ext cx="7786742" cy="4088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2686040" cy="564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Ясли или вертеп</a:t>
            </a:r>
            <a:endParaRPr lang="ru-RU" dirty="0"/>
          </a:p>
        </p:txBody>
      </p:sp>
      <p:pic>
        <p:nvPicPr>
          <p:cNvPr id="18434" name="Picture 2" descr="G:\центр 14-15\1 кл\Святки - колядки\картинки\anjos22.jpg"/>
          <p:cNvPicPr>
            <a:picLocks noChangeAspect="1" noChangeArrowheads="1"/>
          </p:cNvPicPr>
          <p:nvPr/>
        </p:nvPicPr>
        <p:blipFill>
          <a:blip r:embed="rId2" cstate="print"/>
          <a:srcRect t="42980" b="5443"/>
          <a:stretch>
            <a:fillRect/>
          </a:stretch>
        </p:blipFill>
        <p:spPr bwMode="auto">
          <a:xfrm>
            <a:off x="1785918" y="1428736"/>
            <a:ext cx="5143536" cy="4371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585789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Младенец Иисус Христос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6000768"/>
            <a:ext cx="1400156" cy="564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Ангелы</a:t>
            </a:r>
            <a:endParaRPr lang="ru-RU" dirty="0"/>
          </a:p>
        </p:txBody>
      </p:sp>
      <p:pic>
        <p:nvPicPr>
          <p:cNvPr id="19458" name="Picture 2" descr="G:\центр 14-15\1 кл\Святки - колядки\картинки\kartinki_angeli_merry_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6143644"/>
            <a:ext cx="1471594" cy="493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Пастухи</a:t>
            </a:r>
            <a:endParaRPr lang="ru-RU" dirty="0"/>
          </a:p>
        </p:txBody>
      </p:sp>
      <p:pic>
        <p:nvPicPr>
          <p:cNvPr id="20482" name="Picture 2" descr="G:\центр 14-15\1 кл\Святки - колядки\картинки\new_testament_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4381412" cy="534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6000768"/>
            <a:ext cx="1543032" cy="564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Мудрецы</a:t>
            </a:r>
            <a:endParaRPr lang="ru-RU" dirty="0"/>
          </a:p>
        </p:txBody>
      </p:sp>
      <p:pic>
        <p:nvPicPr>
          <p:cNvPr id="21506" name="Picture 2" descr="G:\центр 14-15\1 кл\Святки - колядки\картинки\0003-003-Pravil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14355"/>
            <a:ext cx="3429024" cy="516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110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Рисунок (метафайл)</vt:lpstr>
      <vt:lpstr>«Зимние колядки»</vt:lpstr>
      <vt:lpstr>Расшифруй название праздника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колядка</vt:lpstr>
      <vt:lpstr>хоровод</vt:lpstr>
      <vt:lpstr>Русский перепляс</vt:lpstr>
      <vt:lpstr>посиделки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колядки»</dc:title>
  <dc:creator>homepc</dc:creator>
  <cp:lastModifiedBy>homepc</cp:lastModifiedBy>
  <cp:revision>19</cp:revision>
  <dcterms:created xsi:type="dcterms:W3CDTF">2015-01-19T16:07:10Z</dcterms:created>
  <dcterms:modified xsi:type="dcterms:W3CDTF">2015-01-19T19:15:44Z</dcterms:modified>
</cp:coreProperties>
</file>