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FCE7D-0E70-4FF3-823C-EEBC088D6F7E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42B2-00C0-42AF-B36D-A7C34BAFD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ердце всё\фон дахно\рамки\0_9b340_992996fc_XLа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75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1857364"/>
            <a:ext cx="6000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в программу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Русская мозаика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71604" y="1357298"/>
            <a:ext cx="600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ДОД Центр детского и юношеского туризма и экскурсий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6248" y="4429132"/>
            <a:ext cx="3286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дополнительного образования: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Дахно Жанна Михайловна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714744" y="5357826"/>
            <a:ext cx="1785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г.Кулебаки 2015г.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F:\сердце всё\фон дахно\10479196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4357718" cy="409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вводное занятие про масленицу\картинки для презентации на открытое вводное занятие\леса поля ре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6142073" cy="44621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478632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Россия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вводное занятие про масленицу\картинки для презентации на открытое вводное занятие\русь деревян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6375242" cy="478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214818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Русь деревянная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вводное занятие про масленицу\картинки для презентации на открытое вводное занятие\занятия славян.jpg"/>
          <p:cNvPicPr>
            <a:picLocks noChangeAspect="1" noChangeArrowheads="1"/>
          </p:cNvPicPr>
          <p:nvPr/>
        </p:nvPicPr>
        <p:blipFill>
          <a:blip r:embed="rId3" cstate="print"/>
          <a:srcRect t="14305"/>
          <a:stretch>
            <a:fillRect/>
          </a:stretch>
        </p:blipFill>
        <p:spPr bwMode="auto">
          <a:xfrm>
            <a:off x="1285852" y="1142984"/>
            <a:ext cx="7072362" cy="45454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471488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Славяне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1142984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Раньше и теперь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вводное занятие про масленицу\картинки для презентации на открытое вводное занятие\дом дер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928958" cy="26051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71488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Изба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195" name="Picture 3" descr="F:\вводное занятие про масленицу\картинки для презентации на открытое вводное занятие\изба внут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928802"/>
            <a:ext cx="5067640" cy="365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75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:\сердце всё\фон дахно\imgB.asp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6065887" cy="454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вводное занятие про масленицу\картинки для презентации на открытое вводное занятие\лап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824" y="2143116"/>
            <a:ext cx="2414854" cy="1722746"/>
          </a:xfrm>
          <a:prstGeom prst="rect">
            <a:avLst/>
          </a:prstGeom>
          <a:noFill/>
        </p:spPr>
      </p:pic>
      <p:pic>
        <p:nvPicPr>
          <p:cNvPr id="10243" name="Picture 3" descr="F:\вводное занятие про масленицу\картинки для презентации на открытое вводное занятие\прялка 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00108"/>
            <a:ext cx="2428892" cy="1703598"/>
          </a:xfrm>
          <a:prstGeom prst="rect">
            <a:avLst/>
          </a:prstGeom>
          <a:noFill/>
        </p:spPr>
      </p:pic>
      <p:pic>
        <p:nvPicPr>
          <p:cNvPr id="10244" name="Picture 4" descr="F:\сердце всё\фон дахно\60058815_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1785926"/>
            <a:ext cx="2030935" cy="2069742"/>
          </a:xfrm>
          <a:prstGeom prst="rect">
            <a:avLst/>
          </a:prstGeom>
          <a:noFill/>
        </p:spPr>
      </p:pic>
      <p:pic>
        <p:nvPicPr>
          <p:cNvPr id="10245" name="Picture 5" descr="F:\вводное занятие про масленицу\картинки для презентации на открытое вводное занятие\рубель в действ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8575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homepc</cp:lastModifiedBy>
  <cp:revision>15</cp:revision>
  <dcterms:created xsi:type="dcterms:W3CDTF">2015-02-16T18:36:26Z</dcterms:created>
  <dcterms:modified xsi:type="dcterms:W3CDTF">2015-02-16T20:56:33Z</dcterms:modified>
</cp:coreProperties>
</file>