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85" r:id="rId6"/>
    <p:sldId id="260" r:id="rId7"/>
    <p:sldId id="286" r:id="rId8"/>
    <p:sldId id="261" r:id="rId9"/>
    <p:sldId id="287" r:id="rId10"/>
    <p:sldId id="262" r:id="rId11"/>
    <p:sldId id="288" r:id="rId12"/>
    <p:sldId id="263" r:id="rId13"/>
    <p:sldId id="289" r:id="rId14"/>
    <p:sldId id="264" r:id="rId15"/>
    <p:sldId id="290" r:id="rId16"/>
    <p:sldId id="265" r:id="rId17"/>
    <p:sldId id="291" r:id="rId18"/>
    <p:sldId id="266" r:id="rId19"/>
    <p:sldId id="292" r:id="rId20"/>
    <p:sldId id="267" r:id="rId21"/>
    <p:sldId id="293" r:id="rId22"/>
    <p:sldId id="268" r:id="rId23"/>
    <p:sldId id="294" r:id="rId24"/>
    <p:sldId id="269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</p:sldIdLst>
  <p:sldSz cx="9144000" cy="6858000" type="screen4x3"/>
  <p:notesSz cx="6858000" cy="9144000"/>
  <p:custDataLst>
    <p:tags r:id="rId3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A0A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8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AC78F-7C16-4B87-972B-0EEDBB7EDEB2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24AF8-997F-49A0-9171-4A78D0D0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7000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74;&#1099;&#1087;&#1091;&#1089;&#1082;&#1085;&#1086;&#1081;\&#1055;&#1045;&#1057;&#1053;&#1071;%20&#1047;&#1040;&#1043;&#1051;&#1071;&#1053;&#1048;&#1058;&#1045;%20&#1042;&#1057;&#1045;&#1052;&#1045;&#1049;&#1053;&#1067;&#1049;%20&#1040;&#1051;&#1068;&#1041;&#1054;&#1052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1470025"/>
          </a:xfrm>
        </p:spPr>
        <p:txBody>
          <a:bodyPr/>
          <a:lstStyle/>
          <a:p>
            <a:r>
              <a:rPr lang="ru-RU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школьный альбом</a:t>
            </a:r>
            <a:endParaRPr lang="ru-RU" i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ПЕСНЯ ЗАГЛЯНИТЕ ВСЕМЕЙНЫЙ АЛЬБ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Pictures\кшг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675" y="-66675"/>
            <a:ext cx="9278938" cy="699293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1050206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3" y="1052736"/>
            <a:ext cx="7920880" cy="5073427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Татьяна\Pictures\п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3" y="0"/>
            <a:ext cx="9100153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106004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908720"/>
            <a:ext cx="7337789" cy="4853136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Pictures\кшг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675" y="-66675"/>
            <a:ext cx="9278938" cy="699293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106005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196752"/>
            <a:ext cx="7344815" cy="5184576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Татьяна\Pictures\п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3" y="0"/>
            <a:ext cx="9100153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ст.Старочеркасская</a:t>
            </a:r>
            <a:endParaRPr lang="ru-RU" dirty="0"/>
          </a:p>
        </p:txBody>
      </p:sp>
      <p:pic>
        <p:nvPicPr>
          <p:cNvPr id="7" name="Содержимое 6" descr="P1060107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060848"/>
            <a:ext cx="7193773" cy="4525963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Pictures\кшг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675" y="-66675"/>
            <a:ext cx="9278938" cy="699293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На берегу Дона</a:t>
            </a:r>
            <a:endParaRPr lang="ru-RU" b="1" i="1" dirty="0"/>
          </a:p>
        </p:txBody>
      </p:sp>
      <p:pic>
        <p:nvPicPr>
          <p:cNvPr id="7" name="Содержимое 6" descr="P1060128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3" y="1600200"/>
            <a:ext cx="7488832" cy="4853136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Татьяна\Pictures\п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3" y="0"/>
            <a:ext cx="9100153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3 класс</a:t>
            </a:r>
            <a:endParaRPr lang="ru-RU" b="1" i="1" dirty="0"/>
          </a:p>
        </p:txBody>
      </p:sp>
      <p:pic>
        <p:nvPicPr>
          <p:cNvPr id="7" name="Содержимое 6" descr="IMG_199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412776"/>
            <a:ext cx="7581033" cy="5246043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тьяна\Pictures\кшг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675" y="-66675"/>
            <a:ext cx="9278938" cy="699293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 музее пожарного дела.</a:t>
            </a:r>
            <a:endParaRPr lang="ru-RU" b="1" i="1" dirty="0"/>
          </a:p>
        </p:txBody>
      </p:sp>
      <p:pic>
        <p:nvPicPr>
          <p:cNvPr id="7" name="Содержимое 6" descr="IMG_207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Татьяна\Pictures\п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3" y="0"/>
            <a:ext cx="9100153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09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7" y="836712"/>
            <a:ext cx="7776864" cy="5616624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тьяна\Pictures\кшг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675" y="-66675"/>
            <a:ext cx="9278938" cy="699293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На </a:t>
            </a:r>
            <a:r>
              <a:rPr lang="ru-RU" b="1" i="1" dirty="0" err="1" smtClean="0"/>
              <a:t>страусиной</a:t>
            </a:r>
            <a:r>
              <a:rPr lang="ru-RU" b="1" i="1" dirty="0" smtClean="0"/>
              <a:t> ферме</a:t>
            </a:r>
            <a:endParaRPr lang="ru-RU" b="1" i="1" dirty="0"/>
          </a:p>
        </p:txBody>
      </p:sp>
      <p:pic>
        <p:nvPicPr>
          <p:cNvPr id="7" name="Содержимое 6" descr="IMG_211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7" y="1600200"/>
            <a:ext cx="7210897" cy="4781128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Татьяна\Pictures\п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3" y="0"/>
            <a:ext cx="9100153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149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20688"/>
            <a:ext cx="7004969" cy="5289451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Pictures\кшг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8938" cy="699293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1 класс</a:t>
            </a:r>
            <a:endParaRPr lang="ru-RU" b="1" i="1" dirty="0"/>
          </a:p>
        </p:txBody>
      </p:sp>
      <p:pic>
        <p:nvPicPr>
          <p:cNvPr id="9" name="Содержимое 8" descr="P105007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628800"/>
            <a:ext cx="6624736" cy="4824536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тьяна\Pictures\кшг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675" y="-66675"/>
            <a:ext cx="9278938" cy="699293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4 класс</a:t>
            </a:r>
            <a:endParaRPr lang="ru-RU" b="1" i="1" dirty="0"/>
          </a:p>
        </p:txBody>
      </p:sp>
      <p:pic>
        <p:nvPicPr>
          <p:cNvPr id="7" name="Содержимое 6" descr="IMG_3116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628800"/>
            <a:ext cx="7365009" cy="4968552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Татьяна\Pictures\п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00153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Озеленение школьного двора</a:t>
            </a:r>
            <a:endParaRPr lang="ru-RU" b="1" i="1" dirty="0"/>
          </a:p>
        </p:txBody>
      </p:sp>
      <p:pic>
        <p:nvPicPr>
          <p:cNvPr id="7" name="Содержимое 6" descr="IMG_312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тьяна\Pictures\кшг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675" y="-66675"/>
            <a:ext cx="9278938" cy="699293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г.Аксай</a:t>
            </a:r>
            <a:endParaRPr lang="ru-RU" b="1" i="1" dirty="0"/>
          </a:p>
        </p:txBody>
      </p:sp>
      <p:pic>
        <p:nvPicPr>
          <p:cNvPr id="7" name="Содержимое 6" descr="IMG_3187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916832"/>
            <a:ext cx="7282905" cy="4857403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Татьяна\Pictures\п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3" y="0"/>
            <a:ext cx="9100153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Встреча с ветерано</a:t>
            </a:r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7" name="Содержимое 6" descr="IMG_413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7" y="1600200"/>
            <a:ext cx="7210897" cy="4709120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тьяна\Pictures\кшг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675" y="-66675"/>
            <a:ext cx="9278938" cy="699293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Урок Победы</a:t>
            </a:r>
            <a:endParaRPr lang="ru-RU" b="1" i="1" dirty="0"/>
          </a:p>
        </p:txBody>
      </p:sp>
      <p:pic>
        <p:nvPicPr>
          <p:cNvPr id="7" name="Содержимое 6" descr="IMG_411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700808"/>
            <a:ext cx="7966473" cy="4741987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Татьяна\Pictures\п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3" y="0"/>
            <a:ext cx="9100153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Весёлый  4 класс</a:t>
            </a:r>
            <a:endParaRPr lang="ru-RU" b="1" i="1" dirty="0"/>
          </a:p>
        </p:txBody>
      </p:sp>
      <p:pic>
        <p:nvPicPr>
          <p:cNvPr id="8" name="Содержимое 7" descr="IMG_451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76672"/>
            <a:ext cx="8136905" cy="5954095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атьяна\Pictures\кшг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3" y="0"/>
            <a:ext cx="9100153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_060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7" y="1268760"/>
            <a:ext cx="7286105" cy="4857403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Pictures\кшг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3" y="0"/>
            <a:ext cx="91001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085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764704"/>
            <a:ext cx="8104100" cy="5834781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Pictures\кшг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3" y="0"/>
            <a:ext cx="9100153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3476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620688"/>
            <a:ext cx="8068096" cy="5505475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Pictures\кшг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3" y="0"/>
            <a:ext cx="91001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0937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08720"/>
            <a:ext cx="8280919" cy="5738770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104098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268760"/>
            <a:ext cx="6617709" cy="5040560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Pictures\кшг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3" y="0"/>
            <a:ext cx="9100153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_165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548680"/>
            <a:ext cx="8536148" cy="6050805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тьяна\Pictures\кшг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3" y="0"/>
            <a:ext cx="9100153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329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8572153" cy="5882786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тьяна\Pictures\кшг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3" y="0"/>
            <a:ext cx="9100153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197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764704"/>
            <a:ext cx="8136904" cy="5834781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атьяна\Pictures\кшг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3" y="0"/>
            <a:ext cx="9100153" cy="6858000"/>
          </a:xfrm>
          <a:prstGeom prst="rect">
            <a:avLst/>
          </a:prstGeom>
          <a:noFill/>
        </p:spPr>
      </p:pic>
      <p:pic>
        <p:nvPicPr>
          <p:cNvPr id="5" name="Содержимое 6" descr="IMG_4601 1 шт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1" y="476672"/>
            <a:ext cx="8336210" cy="5904656"/>
          </a:xfrm>
          <a:prstGeom prst="rect">
            <a:avLst/>
          </a:prstGeo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Pictures\кшг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675" y="-66675"/>
            <a:ext cx="9278938" cy="6992938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P105000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3" y="980728"/>
            <a:ext cx="6696744" cy="5145435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Татьяна\Pictures\п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3" y="0"/>
            <a:ext cx="9100153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105005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980728"/>
            <a:ext cx="6689717" cy="5145435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Pictures\кшг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675" y="-66675"/>
            <a:ext cx="9278938" cy="699293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МАСЛЕНИЦА 2012</a:t>
            </a:r>
            <a:endParaRPr lang="ru-RU" b="1" i="1" dirty="0"/>
          </a:p>
        </p:txBody>
      </p:sp>
      <p:pic>
        <p:nvPicPr>
          <p:cNvPr id="7" name="Содержимое 6" descr="P1050038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060848"/>
            <a:ext cx="6617709" cy="4525963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Татьяна\Pictures\п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3" y="0"/>
            <a:ext cx="9100153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P1050146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9" y="1268760"/>
            <a:ext cx="7416824" cy="5112568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Pictures\кшг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675" y="-66675"/>
            <a:ext cx="9278938" cy="699293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105015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980728"/>
            <a:ext cx="6905741" cy="5145435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Татьяна\Pictures\п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3" y="0"/>
            <a:ext cx="9100153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На перемене…</a:t>
            </a:r>
            <a:endParaRPr lang="ru-RU" b="1" i="1" dirty="0"/>
          </a:p>
        </p:txBody>
      </p:sp>
      <p:pic>
        <p:nvPicPr>
          <p:cNvPr id="7" name="Содержимое 6" descr="P1050058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833733" cy="4709120"/>
          </a:xfr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d51376e965d15c721597359f78ca364ed2f42a"/>
</p:tagLst>
</file>

<file path=ppt/theme/theme1.xml><?xml version="1.0" encoding="utf-8"?>
<a:theme xmlns:a="http://schemas.openxmlformats.org/drawingml/2006/main" name="school_autumn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school_autumn1</Template>
  <TotalTime>83</TotalTime>
  <Words>38</Words>
  <Application>Microsoft Office PowerPoint</Application>
  <PresentationFormat>Экран (4:3)</PresentationFormat>
  <Paragraphs>15</Paragraphs>
  <Slides>33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school_autumn1</vt:lpstr>
      <vt:lpstr>Мой школьный альбом</vt:lpstr>
      <vt:lpstr>1 класс</vt:lpstr>
      <vt:lpstr>Презентация PowerPoint</vt:lpstr>
      <vt:lpstr>Презентация PowerPoint</vt:lpstr>
      <vt:lpstr>Презентация PowerPoint</vt:lpstr>
      <vt:lpstr>МАСЛЕНИЦА 2012</vt:lpstr>
      <vt:lpstr>Презентация PowerPoint</vt:lpstr>
      <vt:lpstr>Презентация PowerPoint</vt:lpstr>
      <vt:lpstr>На перемене…</vt:lpstr>
      <vt:lpstr>Презентация PowerPoint</vt:lpstr>
      <vt:lpstr>Презентация PowerPoint</vt:lpstr>
      <vt:lpstr>Презентация PowerPoint</vt:lpstr>
      <vt:lpstr>ст.Старочеркасская</vt:lpstr>
      <vt:lpstr>На берегу Дона</vt:lpstr>
      <vt:lpstr>3 класс</vt:lpstr>
      <vt:lpstr>В музее пожарного дела.</vt:lpstr>
      <vt:lpstr>Презентация PowerPoint</vt:lpstr>
      <vt:lpstr>На страусиной ферме</vt:lpstr>
      <vt:lpstr>Презентация PowerPoint</vt:lpstr>
      <vt:lpstr>4 класс</vt:lpstr>
      <vt:lpstr>Озеленение школьного двора</vt:lpstr>
      <vt:lpstr>г.Аксай</vt:lpstr>
      <vt:lpstr>Встреча с ветераном</vt:lpstr>
      <vt:lpstr>Урок Победы</vt:lpstr>
      <vt:lpstr>Весёлый  4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</dc:title>
  <dc:creator>Татьяна</dc:creator>
  <cp:lastModifiedBy>Анопкина А.В.</cp:lastModifiedBy>
  <cp:revision>11</cp:revision>
  <dcterms:created xsi:type="dcterms:W3CDTF">2015-05-19T19:34:38Z</dcterms:created>
  <dcterms:modified xsi:type="dcterms:W3CDTF">2016-01-19T12:36:53Z</dcterms:modified>
</cp:coreProperties>
</file>