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C15B8-D6A4-46E9-9C06-48E84B8EEF16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CEDF-D3C2-4644-9961-5B694CF50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CEDF-D3C2-4644-9961-5B694CF500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7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0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4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5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6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7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6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18D3-D2DF-43FA-BB48-B4EF33671B82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4136-F9D9-41CF-9D73-B75D69AEA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3" y="33265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«Средняя образовательная школа № 13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200" dirty="0" smtClean="0"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175544"/>
            <a:ext cx="62281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725" y="1938017"/>
            <a:ext cx="932452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Творческий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проект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Правильная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осанка – залог здоровья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3692343"/>
            <a:ext cx="47525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Дидычук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Кристина</a:t>
            </a:r>
          </a:p>
          <a:p>
            <a:pPr>
              <a:lnSpc>
                <a:spcPct val="150000"/>
              </a:lnSpc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2 «А» класс</a:t>
            </a:r>
          </a:p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Руководитель</a:t>
            </a:r>
          </a:p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Бабаева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Рухмия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Уруджовна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Учитель начальных классов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5403" y="595305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Воркута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47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700808"/>
            <a:ext cx="5760640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0389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                                 Цель проекта: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узнать, что такое осанка, и какую роль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она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играет в жизни человека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                                    Задачи: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/>
                <a:cs typeface="Times New Roman"/>
              </a:rPr>
              <a:t>1)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	Определить понятие «осанка»;</a:t>
            </a:r>
          </a:p>
          <a:p>
            <a:pPr algn="ctr">
              <a:spcAft>
                <a:spcPts val="0"/>
              </a:spcAft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/>
                <a:cs typeface="Times New Roman"/>
              </a:rPr>
              <a:t>     2)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	Узнать о правильной и неправильной осанке и ее значении для здоровья;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	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/>
                <a:cs typeface="Times New Roman"/>
              </a:rPr>
              <a:t>3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/>
                <a:cs typeface="Times New Roman"/>
              </a:rPr>
              <a:t>)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Факторы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, влияющие на правильную осанку детей;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/>
                <a:cs typeface="Times New Roman"/>
              </a:rPr>
              <a:t>4)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Дать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рекомендации детям и родителям по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                       сохранению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и укреплению правильной осанки.</a:t>
            </a:r>
          </a:p>
          <a:p>
            <a:pPr algn="just">
              <a:spcAft>
                <a:spcPts val="0"/>
              </a:spcAft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66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06896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ОСАНКА – стройность, величавость, приличие и красота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(   (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из словаря русского языка 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О.И.Даля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)</a:t>
            </a:r>
          </a:p>
          <a:p>
            <a:pPr algn="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</a:p>
          <a:p>
            <a:pPr algn="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r"/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Русская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пословица гласит: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Без осанки конь - корова»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476672"/>
            <a:ext cx="741682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ОСАНКА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– это привычное положение тела при стоянии, ходьбе и сидении, которая характеризуется вертикальным ненапряженным положением позвоночника, при несколько выступающей груди и слегка втянутом животе.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791674" cy="240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83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643" y="67746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Признаки правильной осанки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643" y="1556792"/>
            <a:ext cx="723680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-голова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 туловище прямые;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 голова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слегка приподнята;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плечи несколько отведены назад;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грудная клетка развернута;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плечи находятся на одном уровне;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-голова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 позвоночник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сзади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составляют прямую вертикаль;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живот подобран;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ноги прямые, смыкаются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 </a:t>
            </a:r>
          </a:p>
        </p:txBody>
      </p:sp>
      <p:pic>
        <p:nvPicPr>
          <p:cNvPr id="3075" name="Picture 3" descr="C:\Users\pk\Desktop\IMG_20160112_105049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17080"/>
          <a:stretch/>
        </p:blipFill>
        <p:spPr bwMode="auto">
          <a:xfrm>
            <a:off x="251520" y="1556792"/>
            <a:ext cx="3491983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6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pk\Desktop\IMG_20160112_104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0" y="4101420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k\Desktop\IMG_20160112_10511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35" y="246914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540" y="456643"/>
            <a:ext cx="583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сследование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на выявление нарушения осанки у детей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4581128"/>
            <a:ext cx="4392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Тест 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№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2</a:t>
            </a:r>
            <a:endParaRPr lang="ru-RU" sz="2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/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Если положить на 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голову книгу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 </a:t>
            </a:r>
            <a:endParaRPr lang="ru-RU" sz="2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пройти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 линии 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то, в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тот </a:t>
            </a:r>
            <a:endParaRPr lang="ru-RU" sz="2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just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момент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, когда 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осанка окажется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неправильной 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–книга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упадёт.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462" y="1486334"/>
            <a:ext cx="7900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Тест №1 </a:t>
            </a:r>
          </a:p>
          <a:p>
            <a:pPr lvl="0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Вплотную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встать к шкафу или к стене, сомкнуть </a:t>
            </a:r>
            <a:endParaRPr lang="ru-RU" sz="2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lvl="0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стопы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, посмотреть прямо вперед, руки опустить </a:t>
            </a:r>
            <a:endParaRPr lang="ru-RU" sz="2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lvl="0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швам. Если тело соприкоснулось с поверхностью стены </a:t>
            </a:r>
            <a:endParaRPr lang="ru-RU" sz="2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lvl="0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четырех точках – затылок, лопатки, ягодицы, пятки, и ваша ладонь не проходит между поясницей и стеной, то осанка хорошая; в противном случае мышцы брюшного пресса слабы и живот оттягивает </a:t>
            </a:r>
            <a:endParaRPr lang="ru-RU" sz="2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lvl="0"/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                                                 позвоночник 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вперед. </a:t>
            </a:r>
          </a:p>
        </p:txBody>
      </p:sp>
    </p:spTree>
    <p:extLst>
      <p:ext uri="{BB962C8B-B14F-4D97-AF65-F5344CB8AC3E}">
        <p14:creationId xmlns:p14="http://schemas.microsoft.com/office/powerpoint/2010/main" val="285698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6470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Болезни,  возникающие  из-за  неправильной  осанки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880507"/>
            <a:ext cx="76328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бронхиты, воспаление легких, туберкулез (дефекты осанки мешают хорошему дыханию: оно стеснено, ёмкость лёгких снижена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);</a:t>
            </a:r>
          </a:p>
          <a:p>
            <a:pPr marL="342900" indent="-3429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нарушение пищеварения (мышцы живота ослаблены и плохо удерживают в нужном положении желудок и кишечник); </a:t>
            </a:r>
            <a:endParaRPr lang="ru-RU" sz="25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marL="342900" indent="-342900" algn="r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нарушение 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состояния нервной системы 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</a:t>
            </a:r>
          </a:p>
          <a:p>
            <a:pPr algn="r">
              <a:buClr>
                <a:schemeClr val="tx1"/>
              </a:buClr>
            </a:pP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(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появляются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:  замкнутость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, капризность, </a:t>
            </a:r>
            <a:endParaRPr lang="ru-RU" sz="25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r"/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беспокойство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); </a:t>
            </a:r>
            <a:endParaRPr lang="ru-RU" sz="2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marL="342900" indent="-342900" algn="r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нарушение развития внутренних органов. </a:t>
            </a:r>
            <a:endParaRPr lang="ru-RU" sz="2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5" y="476672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Нарушение осанки – понятие, означающее различные искривления позвоночника: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Blip>
                <a:blip r:embed="rId3"/>
              </a:buBlip>
              <a:tabLst>
                <a:tab pos="457200" algn="l"/>
              </a:tabLst>
            </a:pPr>
            <a:r>
              <a:rPr lang="ru-RU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лордоз (искривление выпуклостью вперед),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Blip>
                <a:blip r:embed="rId3"/>
              </a:buBlip>
              <a:tabLst>
                <a:tab pos="457200" algn="l"/>
              </a:tabLst>
            </a:pPr>
            <a:r>
              <a:rPr lang="ru-RU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кифоз (искривление выпуклостью назад),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Blip>
                <a:blip r:embed="rId3"/>
              </a:buBlip>
              <a:tabLst>
                <a:tab pos="457200" algn="l"/>
              </a:tabLst>
            </a:pPr>
            <a:r>
              <a:rPr lang="ru-RU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сколиоз (искривление выпуклостью вбок). </a:t>
            </a:r>
            <a:endParaRPr lang="ru-RU" sz="2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Calibri"/>
              <a:cs typeface="Times New Roman"/>
            </a:endParaRPr>
          </a:p>
          <a:p>
            <a:pPr lvl="0" algn="r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Наиболее частой </a:t>
            </a:r>
            <a:r>
              <a:rPr lang="ru-RU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деформацией </a:t>
            </a:r>
            <a:endParaRPr lang="ru-RU" sz="2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Calibri"/>
              <a:cs typeface="Times New Roman"/>
            </a:endParaRPr>
          </a:p>
          <a:p>
            <a:pPr lvl="0" algn="r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позвоночника у </a:t>
            </a:r>
            <a:r>
              <a:rPr lang="ru-RU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детей является </a:t>
            </a:r>
            <a:r>
              <a:rPr lang="ru-RU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  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Blip>
                <a:blip r:embed="rId3"/>
              </a:buBlip>
              <a:tabLst>
                <a:tab pos="457200" algn="l"/>
              </a:tabLst>
            </a:pPr>
            <a:r>
              <a:rPr lang="ru-RU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                                                                              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/>
                <a:cs typeface="Times New Roman"/>
              </a:rPr>
              <a:t>сколиоз.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5122" name="Picture 2" descr="http://manipul-pro.ru/d/697498/d/Narushenie-osanki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95529" cy="2939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0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438" y="5486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Факторы, влияющие на правильную осанку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476694" cy="354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сидячий, малоподвижный образ жизни;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работа за компьютером;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отсутствие занятий спортом;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наследственная предрасположенность;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неравномерное распределение нагрузки на позвоночник при переноске школьного портфеля на спине. 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</p:txBody>
      </p:sp>
      <p:pic>
        <p:nvPicPr>
          <p:cNvPr id="6146" name="Picture 2" descr="C:\Users\pk\Desktop\DSCN3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09" y="4077072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28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" y="-15207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870" y="47667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Рекомендации  по  сохранению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 </a:t>
            </a: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укреплению  правильной  осанки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430440"/>
            <a:ext cx="4572000" cy="50359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Правильно выбирать школьный портфель – со множеством отделений для равномерного распределения тяжести;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Не носить портфель на одном плече;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 Стол и стул должны быть по возрасту – ноги стоят под прямым углом;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При переносе тяжестей, равномерно нагружать руки;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Заниматься спортом;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Спать на жестком матрасе с невысокой подушкой;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Ежедневно делать зарядку;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  <a:ea typeface="Calibri"/>
                <a:cs typeface="Times New Roman"/>
              </a:rPr>
              <a:t>Придерживаться правильного питания</a:t>
            </a:r>
            <a:r>
              <a:rPr lang="ru-RU" dirty="0">
                <a:latin typeface="Monotype Corsiva"/>
                <a:ea typeface="Calibri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7170" name="Picture 2" descr="C:\Users\pk\Desktop\DSCN35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/>
          <a:stretch/>
        </p:blipFill>
        <p:spPr bwMode="auto">
          <a:xfrm>
            <a:off x="218873" y="1628800"/>
            <a:ext cx="3796164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29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498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pk</cp:lastModifiedBy>
  <cp:revision>17</cp:revision>
  <dcterms:created xsi:type="dcterms:W3CDTF">2016-01-12T08:50:47Z</dcterms:created>
  <dcterms:modified xsi:type="dcterms:W3CDTF">2016-01-13T20:33:30Z</dcterms:modified>
</cp:coreProperties>
</file>