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12 шагов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Алгоритм работы над сочинением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девятый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136525" algn="just">
              <a:buNone/>
            </a:pPr>
            <a:r>
              <a:rPr lang="ru-RU" b="1" i="1" dirty="0" smtClean="0"/>
              <a:t>Записываю их, составляю план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десятый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136525" algn="just">
              <a:buNone/>
            </a:pPr>
            <a:r>
              <a:rPr lang="ru-RU" b="1" i="1" dirty="0" smtClean="0"/>
              <a:t>Пишу черновик, пытаясь связно, красноречиво и убедительно изложить свои мысли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одиннадцатый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136525" algn="just">
              <a:buNone/>
            </a:pPr>
            <a:r>
              <a:rPr lang="ru-RU" b="1" i="1" dirty="0" smtClean="0"/>
              <a:t>Возвращаюсь к началу своих рассуждений; сравниваю исходную мысль и мысли, которые пришли во время рассуждения, обращения к художественным текстам; делаю выводы, записываю их; это заключительная часть моего сочинения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двенадцатый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136525" algn="just">
              <a:buNone/>
            </a:pPr>
            <a:r>
              <a:rPr lang="ru-RU" b="1" i="1" dirty="0" smtClean="0"/>
              <a:t>Я проверяю написанное, переписываю в чистовик; проверяю пунктуацию и орфографию; ещё раз читаю, нахожу ошибки</a:t>
            </a:r>
            <a:r>
              <a:rPr lang="ru-RU" b="1" i="1" smtClean="0"/>
              <a:t>, исправляю их</a:t>
            </a:r>
            <a:endParaRPr lang="ru-RU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первый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136525" algn="just">
              <a:buNone/>
            </a:pPr>
            <a:r>
              <a:rPr lang="ru-RU" b="1" i="1" dirty="0" smtClean="0"/>
              <a:t>Я внимательно читаю формулировку темы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второй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136525" algn="just">
              <a:buNone/>
            </a:pPr>
            <a:r>
              <a:rPr lang="ru-RU" b="1" i="1" dirty="0" smtClean="0"/>
              <a:t>Выделяю в ней «опорное» слово или выражение, в котором мне видится главный смысл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третий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136525" algn="just">
              <a:buNone/>
            </a:pPr>
            <a:r>
              <a:rPr lang="ru-RU" b="1" i="1" dirty="0" smtClean="0"/>
              <a:t>Пытаюсь своими словами, коротко сформулировать тему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четвёртый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136525" algn="just">
              <a:buNone/>
            </a:pPr>
            <a:r>
              <a:rPr lang="ru-RU" b="1" i="1" dirty="0" smtClean="0"/>
              <a:t>Поворачиваю тему к себе, спрашиваю себя: «Что я хочу сказать по этому поводу?», «Что я могу сказать по этому поводу?»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пятый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136525" algn="just">
              <a:buNone/>
            </a:pPr>
            <a:r>
              <a:rPr lang="ru-RU" b="1" i="1" dirty="0" smtClean="0"/>
              <a:t>Я кратко пытаюсь ответить на эти вопросы – одним – двумя предложениями, я записываю их в черновике как в </a:t>
            </a:r>
            <a:r>
              <a:rPr lang="ru-RU" b="1" i="1" dirty="0" err="1" smtClean="0"/>
              <a:t>твиттере</a:t>
            </a:r>
            <a:r>
              <a:rPr lang="ru-RU" b="1" i="1" dirty="0" smtClean="0"/>
              <a:t>. Это может быть началом, отправной точкой моих рассуждений и вступительной частью моего сочинения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шестой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136525" algn="just">
              <a:buNone/>
            </a:pPr>
            <a:r>
              <a:rPr lang="ru-RU" b="1" i="1" dirty="0" smtClean="0"/>
              <a:t>Я пытаюсь занять другую (противоположную) позицию по отношению к своей мысли, представить себе своего оппонента и начать с ним диалог, пытаясь доказать верность своего рассуждения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седьмой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136525" algn="just">
              <a:buNone/>
            </a:pPr>
            <a:r>
              <a:rPr lang="ru-RU" b="1" i="1" dirty="0" smtClean="0"/>
              <a:t>Вспоминаю примеры из литературных произведений, которые помогут мне доказать свою правоту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восьмой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136525" algn="just">
              <a:buNone/>
            </a:pPr>
            <a:r>
              <a:rPr lang="ru-RU" b="1" i="1" dirty="0" smtClean="0"/>
              <a:t>Выстраиваю логическую последовательность своих доказательств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52</TotalTime>
  <Words>239</Words>
  <Application>Microsoft Office PowerPoint</Application>
  <PresentationFormat>Экран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12 шагов</vt:lpstr>
      <vt:lpstr>Шаг первый</vt:lpstr>
      <vt:lpstr>Шаг второй</vt:lpstr>
      <vt:lpstr>Шаг третий</vt:lpstr>
      <vt:lpstr>Шаг четвёртый</vt:lpstr>
      <vt:lpstr>Шаг пятый</vt:lpstr>
      <vt:lpstr>Шаг шестой</vt:lpstr>
      <vt:lpstr>Шаг седьмой </vt:lpstr>
      <vt:lpstr>Шаг восьмой</vt:lpstr>
      <vt:lpstr>Шаг девятый</vt:lpstr>
      <vt:lpstr>Шаг десятый</vt:lpstr>
      <vt:lpstr>Шаг одиннадцатый</vt:lpstr>
      <vt:lpstr>Шаг двенадцатый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шагов</dc:title>
  <dc:creator>Jene</dc:creator>
  <cp:lastModifiedBy>Кабинет 9</cp:lastModifiedBy>
  <cp:revision>5</cp:revision>
  <dcterms:created xsi:type="dcterms:W3CDTF">2015-10-11T12:28:49Z</dcterms:created>
  <dcterms:modified xsi:type="dcterms:W3CDTF">2015-10-22T07:22:09Z</dcterms:modified>
</cp:coreProperties>
</file>