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7" r:id="rId8"/>
    <p:sldId id="262" r:id="rId9"/>
    <p:sldId id="260" r:id="rId10"/>
    <p:sldId id="263" r:id="rId11"/>
    <p:sldId id="268" r:id="rId12"/>
    <p:sldId id="261" r:id="rId13"/>
    <p:sldId id="269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oss\Downloads\&#1043;&#1080;&#1084;&#1085;%20&#1050;&#1088;&#1072;&#1089;&#1085;&#1086;&#1076;&#1072;&#1088;&#1089;&#1082;&#1086;&#1075;&#1086;%20&#1082;&#1088;&#1072;&#1103;.%20(1)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remlin.ru/acts/bank/1641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Boss\Downloads\&#1050;&#1083;&#1080;&#1087;%20&#1085;&#1072;%20&#1043;&#1080;&#1084;&#1085;%20&#1056;&#1086;&#1089;&#1089;&#1080;&#1080;!%20(1)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772400" cy="1470025"/>
          </a:xfrm>
        </p:spPr>
        <p:txBody>
          <a:bodyPr/>
          <a:lstStyle/>
          <a:p>
            <a:r>
              <a:rPr lang="ru-RU" dirty="0" smtClean="0">
                <a:cs typeface="Andalus" pitchFamily="18" charset="-78"/>
              </a:rPr>
              <a:t>Тематический час на тему:</a:t>
            </a:r>
            <a:endParaRPr lang="ru-RU" dirty="0">
              <a:cs typeface="Andalus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43182"/>
            <a:ext cx="6757990" cy="335758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BrowalliaUPC" pitchFamily="34" charset="-34"/>
              </a:rPr>
              <a:t>«Россия-Родина моя. Символика России и Краснодарского края»</a:t>
            </a:r>
            <a:endParaRPr lang="ru-RU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BrowalliaUPC" pitchFamily="34" charset="-34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14546" y="3500414"/>
            <a:ext cx="6757990" cy="3357586"/>
          </a:xfrm>
          <a:prstGeom prst="rect">
            <a:avLst/>
          </a:prstGeom>
        </p:spPr>
        <p:txBody>
          <a:bodyPr lIns="45720" rIns="246888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lang="ru-RU" sz="40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BrowalliaUPC" pitchFamily="34" charset="-3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n-ea"/>
              <a:cs typeface="BrowalliaUPC" pitchFamily="34" charset="-3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BrowalliaUPC" pitchFamily="34" charset="-34"/>
              </a:rPr>
              <a:t>Работа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BrowalliaUPC" pitchFamily="34" charset="-34"/>
              </a:rPr>
              <a:t>выполнена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BrowalliaUPC" pitchFamily="34" charset="-34"/>
              </a:rPr>
              <a:t>социальным педагогом</a:t>
            </a: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BrowalliaUPC" pitchFamily="34" charset="-3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BrowalliaUPC" pitchFamily="34" charset="-34"/>
              </a:rPr>
              <a:t>Писановой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BrowalliaUPC" pitchFamily="34" charset="-34"/>
              </a:rPr>
              <a:t> Л.А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n-ea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Герб Краснодарского края</a:t>
            </a:r>
            <a:endParaRPr lang="ru-RU" dirty="0"/>
          </a:p>
        </p:txBody>
      </p:sp>
      <p:pic>
        <p:nvPicPr>
          <p:cNvPr id="6" name="Содержимое 5" descr="kuba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3823410" cy="4525962"/>
          </a:xfr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429124" y="1646237"/>
            <a:ext cx="4257676" cy="45262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2100" lvl="0" indent="-292100" fontAlgn="base"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ru-RU" sz="1600" dirty="0" smtClean="0"/>
              <a:t> В зеленом щите золотая зубчатая стена, мурованная черным, с двумя такими же круглыми башнями и открытыми воротами. Между башен из-за стены выходят золотой пернач и по сторонам от него два серебряных бунчука с золотыми остриями и на золотых древках. В золотой главе щита возникающий Российский императорский орел, (черный двуглавый, с золотыми клювами и червлеными языками), увенчанный натуральными императорскими коронами, из которых средняя больше и имеет лазоревые ленты, несущий на груди Кавказский крест (</a:t>
            </a:r>
            <a:r>
              <a:rPr lang="ru-RU" sz="1600" dirty="0" err="1" smtClean="0"/>
              <a:t>крест</a:t>
            </a:r>
            <a:r>
              <a:rPr lang="ru-RU" sz="1600" dirty="0" smtClean="0"/>
              <a:t> с мечами «За службу на Кавказе»).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 Щит увенчан княжеской короной (шапкой), подложенным вензелем штандарта — венок и над ним Российский императорский орел. По сторонам за щитом накрест положены четыре лазоревых знамени с золотым изображением коронованных вензелей императрицы Екатерины II и императоров Павла I, Александра I и Николая I, окруженных такими же дубово-лавровыми венками. Древки штандарта и знамен лазоревые, </a:t>
            </a:r>
            <a:r>
              <a:rPr lang="ru-RU" dirty="0" err="1" smtClean="0"/>
              <a:t>навершия</a:t>
            </a:r>
            <a:r>
              <a:rPr lang="ru-RU" dirty="0" smtClean="0"/>
              <a:t>, кисти на шнурах и бахрома штандарта, знамен и подтоки — золотые. Древки штандарта и знамен перевиты двумя лентами орденов Ленина, соединенными под щитом бантом.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Флаг Краснодарского края</a:t>
            </a:r>
            <a:endParaRPr lang="ru-RU" dirty="0"/>
          </a:p>
        </p:txBody>
      </p:sp>
      <p:pic>
        <p:nvPicPr>
          <p:cNvPr id="6" name="Содержимое 5" descr="812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991" y="1646238"/>
            <a:ext cx="6330017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“Флаг Краснодарского края представляет собой прямоугольное полотнище из трех разновеликих горизонтальных полос: верхней – синего, средней – малинового и нижней – зеленого цвета. Ширина двух крайних полос равна ширине малиновой полосы. В центре флага расположен герб Краснодарского края, выполненный в одноцветном варианте – золотым цветом. Отношение ширины флага и его длины – 2:3”.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Гимн Краснодарского края</a:t>
            </a:r>
            <a:endParaRPr lang="ru-RU" dirty="0"/>
          </a:p>
        </p:txBody>
      </p:sp>
      <p:pic>
        <p:nvPicPr>
          <p:cNvPr id="5" name="Гимн Краснодарского края.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1681164"/>
            <a:ext cx="6330976" cy="474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 России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2910" y="5000636"/>
            <a:ext cx="8229600" cy="1500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dirty="0" smtClean="0"/>
              <a:t>Государственный флаг Российской Федерации представляет собой прямоугольное полотнище, состоящее из трех горизонтальных равновеликих полос: верхней - белого, средней - синего, нижней - красного цветов. Отношение ширины флага к его длине 2:3.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Содержимое 6" descr="img-20150513175811-9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994" y="1646239"/>
            <a:ext cx="6598774" cy="30369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Официально бело-сине-красный флаг был утвержден как государственный флаг России только накануне коронации Николая II в 1896 г. До этого государственным флагом Российской империи считался черно-желто-белый флаг, который в настоящее время используется различными монархическими движениями, а бело-сине-красный флаг со времен Петра I был торговым или коммерческим флагом России. Тогда красный цвет означал </a:t>
            </a:r>
            <a:r>
              <a:rPr lang="ru-RU" dirty="0" err="1" smtClean="0"/>
              <a:t>державность</a:t>
            </a:r>
            <a:r>
              <a:rPr lang="ru-RU" dirty="0" smtClean="0"/>
              <a:t>, синий – цвет Богоматери, под покровительством которой находилась Россия, белый – цвет свободы и независимости. Было также толкование этих цветов (подобно символике династического флага Романовых), как триединства православной церкви, царской власти и народа, где:</a:t>
            </a:r>
          </a:p>
          <a:p>
            <a:pPr>
              <a:buNone/>
            </a:pPr>
            <a:r>
              <a:rPr lang="ru-RU" dirty="0" smtClean="0"/>
              <a:t>     белый </a:t>
            </a:r>
            <a:r>
              <a:rPr lang="ru-RU" dirty="0" smtClean="0"/>
              <a:t>цвет - символ православной веры;</a:t>
            </a:r>
            <a:br>
              <a:rPr lang="ru-RU" dirty="0" smtClean="0"/>
            </a:br>
            <a:r>
              <a:rPr lang="ru-RU" dirty="0" smtClean="0"/>
              <a:t>синий цвет - символ царской власти;</a:t>
            </a:r>
            <a:br>
              <a:rPr lang="ru-RU" dirty="0" smtClean="0"/>
            </a:br>
            <a:r>
              <a:rPr lang="ru-RU" dirty="0" smtClean="0"/>
              <a:t>красный цвет - символ русского народа;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smtClean="0"/>
              <a:t>В настоящее время чаще всего используется следующая трактовка значений цветов флага России:</a:t>
            </a:r>
          </a:p>
          <a:p>
            <a:pPr fontAlgn="base"/>
            <a:r>
              <a:rPr lang="ru-RU" dirty="0" smtClean="0"/>
              <a:t>- </a:t>
            </a:r>
            <a:r>
              <a:rPr lang="ru-RU" b="1" dirty="0" smtClean="0"/>
              <a:t>белый</a:t>
            </a:r>
            <a:r>
              <a:rPr lang="ru-RU" dirty="0" smtClean="0"/>
              <a:t> цвет означает мир, чистоту, непорочность, совершенство;</a:t>
            </a:r>
          </a:p>
          <a:p>
            <a:pPr fontAlgn="base"/>
            <a:r>
              <a:rPr lang="ru-RU" dirty="0" smtClean="0"/>
              <a:t>- </a:t>
            </a:r>
            <a:r>
              <a:rPr lang="ru-RU" b="1" dirty="0" smtClean="0">
                <a:solidFill>
                  <a:srgbClr val="0070C0"/>
                </a:solidFill>
              </a:rPr>
              <a:t>синий</a:t>
            </a:r>
            <a:r>
              <a:rPr lang="ru-RU" dirty="0" smtClean="0"/>
              <a:t> - цвет веры и верности, постоянства;</a:t>
            </a:r>
          </a:p>
          <a:p>
            <a:pPr fontAlgn="base"/>
            <a:r>
              <a:rPr lang="ru-RU" dirty="0" smtClean="0"/>
              <a:t>- </a:t>
            </a:r>
            <a:r>
              <a:rPr lang="ru-RU" b="1" dirty="0" smtClean="0">
                <a:solidFill>
                  <a:srgbClr val="FF0000"/>
                </a:solidFill>
              </a:rPr>
              <a:t>красный</a:t>
            </a:r>
            <a:r>
              <a:rPr lang="ru-RU" b="1" dirty="0" smtClean="0"/>
              <a:t> </a:t>
            </a:r>
            <a:r>
              <a:rPr lang="ru-RU" dirty="0" smtClean="0"/>
              <a:t>цвет символизирует энергию, силу, кровь, пролитую за Отечество.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Государственный флаг  РФ(РСФСР) с ноября 1991 по 11 декабря 1993г</a:t>
            </a:r>
            <a:endParaRPr lang="ru-RU" sz="3600" dirty="0"/>
          </a:p>
        </p:txBody>
      </p:sp>
      <p:pic>
        <p:nvPicPr>
          <p:cNvPr id="4" name="Содержимое 3" descr="Flag_of_Russia_(1991-199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480469"/>
            <a:ext cx="5715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Флаг Царя Московского</a:t>
            </a:r>
            <a:br>
              <a:rPr lang="ru-RU" dirty="0" smtClean="0"/>
            </a:br>
            <a:r>
              <a:rPr lang="ru-RU" dirty="0" smtClean="0"/>
              <a:t> (около 1693 года)</a:t>
            </a:r>
            <a:endParaRPr lang="ru-RU" dirty="0"/>
          </a:p>
        </p:txBody>
      </p:sp>
      <p:pic>
        <p:nvPicPr>
          <p:cNvPr id="4" name="Содержимое 3" descr="600px-Flag_of_Tzar_of_Muscov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9" y="1646238"/>
            <a:ext cx="452596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России</a:t>
            </a:r>
            <a:endParaRPr lang="ru-RU" dirty="0"/>
          </a:p>
        </p:txBody>
      </p:sp>
      <p:pic>
        <p:nvPicPr>
          <p:cNvPr id="4" name="Содержимое 3" descr="u_149f40dc0fee11541f0264ddb634c6e0_8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43050"/>
            <a:ext cx="3795342" cy="452596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0" y="1857364"/>
            <a:ext cx="4300510" cy="4500594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429124" y="1646237"/>
            <a:ext cx="4257676" cy="45262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2100" lvl="0" indent="-292100" fontAlgn="base"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ru-RU" sz="1600" dirty="0" smtClean="0"/>
              <a:t>Согласно Федеральному конституционному закону </a:t>
            </a:r>
            <a:r>
              <a:rPr lang="ru-RU" sz="1600" dirty="0" smtClean="0">
                <a:hlinkClick r:id="rId3"/>
              </a:rPr>
              <a:t>«</a:t>
            </a:r>
            <a:r>
              <a:rPr lang="ru-RU" sz="1600" u="sng" dirty="0" smtClean="0">
                <a:hlinkClick r:id="rId3"/>
              </a:rPr>
              <a:t>О Государственном гербе Российской Федерации</a:t>
            </a:r>
            <a:r>
              <a:rPr lang="ru-RU" sz="1600" dirty="0" smtClean="0">
                <a:hlinkClick r:id="rId3"/>
              </a:rPr>
              <a:t>»</a:t>
            </a:r>
            <a:r>
              <a:rPr lang="ru-RU" sz="1600" dirty="0" smtClean="0"/>
              <a:t>, герб России представляет собой:</a:t>
            </a:r>
          </a:p>
          <a:p>
            <a:pPr marL="292100" lvl="0" indent="-292100" fontAlgn="base">
              <a:buClr>
                <a:schemeClr val="accent1"/>
              </a:buClr>
              <a:buSzPct val="70000"/>
              <a:buFont typeface="Wingdings 2"/>
              <a:buChar char=""/>
            </a:pPr>
            <a:r>
              <a:rPr lang="ru-RU" sz="1600" i="1" dirty="0" smtClean="0"/>
              <a:t>«...четырёхугольный, с закруглёнными нижними углами, заострённый в оконечности красный геральдический щит с золотым двуглавым орлом, поднявшим вверх распущенные крылья. Орел увенчан двумя малыми коронами и — над ними — одной большой короной, соединенными лентой. В правой лапе орла — скипетр, в левой — держава. На груди орла, в красном щите, — серебряный всадник в синем плаще на серебряном коне, поражающий серебряным копьём черного опрокинутого навзничь и попранного конём змея».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 России      </a:t>
            </a:r>
            <a:endParaRPr lang="ru-RU" dirty="0"/>
          </a:p>
        </p:txBody>
      </p:sp>
      <p:pic>
        <p:nvPicPr>
          <p:cNvPr id="4" name="Клип на Гимн России!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2071678"/>
            <a:ext cx="7885712" cy="4289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Символика </a:t>
            </a:r>
            <a:br>
              <a:rPr lang="ru-RU" sz="6000" dirty="0" smtClean="0"/>
            </a:br>
            <a:r>
              <a:rPr lang="ru-RU" sz="6000" dirty="0" smtClean="0"/>
              <a:t>Краснодарского </a:t>
            </a:r>
            <a:br>
              <a:rPr lang="ru-RU" sz="6000" dirty="0" smtClean="0"/>
            </a:br>
            <a:r>
              <a:rPr lang="ru-RU" sz="6000" dirty="0" smtClean="0"/>
              <a:t>края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136</TotalTime>
  <Words>358</Words>
  <PresentationFormat>Экран (4:3)</PresentationFormat>
  <Paragraphs>28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Тематический час на тему:</vt:lpstr>
      <vt:lpstr>Флаг России</vt:lpstr>
      <vt:lpstr>Слайд 3</vt:lpstr>
      <vt:lpstr>Слайд 4</vt:lpstr>
      <vt:lpstr>Государственный флаг  РФ(РСФСР) с ноября 1991 по 11 декабря 1993г</vt:lpstr>
      <vt:lpstr>Флаг Царя Московского  (около 1693 года)</vt:lpstr>
      <vt:lpstr>Герб России</vt:lpstr>
      <vt:lpstr>Гимн России      </vt:lpstr>
      <vt:lpstr>Слайд 9</vt:lpstr>
      <vt:lpstr>Герб Краснодарского края</vt:lpstr>
      <vt:lpstr>Слайд 11</vt:lpstr>
      <vt:lpstr>Флаг Краснодарского края</vt:lpstr>
      <vt:lpstr>Слайд 13</vt:lpstr>
      <vt:lpstr>Гимн Краснодарского края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Тематический час на тему:</dc:title>
  <dc:creator>Boss</dc:creator>
  <cp:lastModifiedBy>Boss</cp:lastModifiedBy>
  <cp:revision>17</cp:revision>
  <dcterms:created xsi:type="dcterms:W3CDTF">2012-12-31T20:21:57Z</dcterms:created>
  <dcterms:modified xsi:type="dcterms:W3CDTF">2016-01-19T10:17:04Z</dcterms:modified>
</cp:coreProperties>
</file>