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62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3137520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Безлесные природные зоны Арктики и Субарктики</a:t>
            </a:r>
            <a:r>
              <a:rPr lang="ru-RU" sz="36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География</a:t>
            </a:r>
            <a:br>
              <a:rPr lang="ru-RU" sz="3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8 класс</a:t>
            </a:r>
            <a:br>
              <a:rPr lang="ru-RU" sz="360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МБОУ «Кобраловская ООШ»</a:t>
            </a:r>
            <a:br>
              <a:rPr lang="ru-RU" sz="27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Бразин Алексей Михайлович</a:t>
            </a:r>
            <a:endParaRPr lang="ru-RU" sz="2700" dirty="0">
              <a:solidFill>
                <a:schemeClr val="tx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Гаги</a:t>
            </a:r>
            <a:endParaRPr lang="ru-RU" dirty="0"/>
          </a:p>
        </p:txBody>
      </p:sp>
      <p:pic>
        <p:nvPicPr>
          <p:cNvPr id="8194" name="Picture 2" descr="C:\Users\Alex\Desktop\Somateria_spectabilis_12finnor_JH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7" y="980728"/>
            <a:ext cx="7848872" cy="54726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Белая чайка</a:t>
            </a:r>
            <a:endParaRPr lang="ru-RU" dirty="0"/>
          </a:p>
        </p:txBody>
      </p:sp>
      <p:pic>
        <p:nvPicPr>
          <p:cNvPr id="9218" name="Picture 2" descr="C:\Users\Alex\Desktop\196346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980728"/>
            <a:ext cx="7704856" cy="54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Тундра</a:t>
            </a:r>
            <a:endParaRPr lang="ru-RU" dirty="0"/>
          </a:p>
        </p:txBody>
      </p:sp>
      <p:pic>
        <p:nvPicPr>
          <p:cNvPr id="11266" name="Picture 2" descr="C:\Users\Alex\Desktop\post-6384390-0-06443500-142256525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980728"/>
            <a:ext cx="7776864" cy="54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Северный олень</a:t>
            </a:r>
            <a:endParaRPr lang="ru-RU" dirty="0"/>
          </a:p>
        </p:txBody>
      </p:sp>
      <p:pic>
        <p:nvPicPr>
          <p:cNvPr id="12290" name="Picture 2" descr="C:\Users\Alex\Desktop\82046bf39d03a1d8e704002616de25b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908720"/>
            <a:ext cx="7920879" cy="55446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Овцебык</a:t>
            </a:r>
            <a:endParaRPr lang="ru-RU" dirty="0"/>
          </a:p>
        </p:txBody>
      </p:sp>
      <p:pic>
        <p:nvPicPr>
          <p:cNvPr id="13314" name="Picture 2" descr="C:\Users\Alex\Desktop\25307579_krasnoyarsk_ovcebuyk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124744"/>
            <a:ext cx="7704856" cy="53285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Лемминг</a:t>
            </a:r>
            <a:endParaRPr lang="ru-RU" dirty="0"/>
          </a:p>
        </p:txBody>
      </p:sp>
      <p:pic>
        <p:nvPicPr>
          <p:cNvPr id="14338" name="Picture 2" descr="C:\Users\Alex\Desktop\lemen.sommer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1052736"/>
            <a:ext cx="7704856" cy="54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Полярный волк</a:t>
            </a:r>
            <a:endParaRPr lang="ru-RU" dirty="0"/>
          </a:p>
        </p:txBody>
      </p:sp>
      <p:pic>
        <p:nvPicPr>
          <p:cNvPr id="15362" name="Picture 2" descr="C:\Users\Alex\Desktop\1283788365_polyarnyj_volk02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980728"/>
            <a:ext cx="7704856" cy="54726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Песец</a:t>
            </a:r>
            <a:endParaRPr lang="ru-RU" dirty="0"/>
          </a:p>
        </p:txBody>
      </p:sp>
      <p:pic>
        <p:nvPicPr>
          <p:cNvPr id="16386" name="Picture 2" descr="C:\Users\Alex\Desktop\desktop-arctic-wolf-facts-and-image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1" y="908720"/>
            <a:ext cx="7992888" cy="56166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Полярная сова</a:t>
            </a:r>
            <a:endParaRPr lang="ru-RU" dirty="0"/>
          </a:p>
        </p:txBody>
      </p:sp>
      <p:pic>
        <p:nvPicPr>
          <p:cNvPr id="17410" name="Picture 2" descr="C:\Users\Alex\Desktop\KbM7PB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1052736"/>
            <a:ext cx="7992888" cy="53285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Лесотундра</a:t>
            </a:r>
            <a:endParaRPr lang="ru-RU" dirty="0"/>
          </a:p>
        </p:txBody>
      </p:sp>
      <p:pic>
        <p:nvPicPr>
          <p:cNvPr id="18434" name="Picture 2" descr="C:\Users\Alex\Desktop\6169222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052736"/>
            <a:ext cx="7848872" cy="54726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lex\Desktop\im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260648"/>
            <a:ext cx="8136903" cy="61206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Арктическая пустыня</a:t>
            </a:r>
            <a:endParaRPr lang="ru-RU" dirty="0"/>
          </a:p>
        </p:txBody>
      </p:sp>
      <p:pic>
        <p:nvPicPr>
          <p:cNvPr id="10242" name="Picture 2" descr="C:\Users\Alex\Desktop\137724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1052736"/>
            <a:ext cx="7992889" cy="53285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Новая Земля</a:t>
            </a:r>
            <a:endParaRPr lang="ru-RU" dirty="0"/>
          </a:p>
        </p:txBody>
      </p:sp>
      <p:pic>
        <p:nvPicPr>
          <p:cNvPr id="2050" name="Picture 2" descr="C:\Users\Alex\Desktop\1_DSC_06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980728"/>
            <a:ext cx="7992887" cy="54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lex\Desktop\Vy-sadka-turistov-kruiznogo-rejsa-k-Severnomu-polyusu-na-o.-Gukera-Zemlya-Frantsa-Iosifa.-Foto-YU.-Petrov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476672"/>
            <a:ext cx="7920880" cy="59766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Животный мир арктических пустынь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098" name="Picture 2" descr="C:\Users\Alex\Desktop\974ed066e1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052736"/>
            <a:ext cx="7848872" cy="50734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Тюлень</a:t>
            </a:r>
            <a:endParaRPr lang="ru-RU" dirty="0"/>
          </a:p>
        </p:txBody>
      </p:sp>
      <p:pic>
        <p:nvPicPr>
          <p:cNvPr id="5122" name="Picture 2" descr="C:\Users\Alex\Desktop\Beautiful-Seal-Photo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5193" y="980728"/>
            <a:ext cx="8053613" cy="53285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Моржи</a:t>
            </a:r>
            <a:endParaRPr lang="ru-RU" dirty="0"/>
          </a:p>
        </p:txBody>
      </p:sp>
      <p:pic>
        <p:nvPicPr>
          <p:cNvPr id="6147" name="Picture 3" descr="C:\Users\Alex\Desktop\walrus-cows-and-yearlings-resting-on-ic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908720"/>
            <a:ext cx="7776864" cy="55446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Кайры</a:t>
            </a:r>
            <a:endParaRPr lang="ru-RU" dirty="0"/>
          </a:p>
        </p:txBody>
      </p:sp>
      <p:pic>
        <p:nvPicPr>
          <p:cNvPr id="7170" name="Picture 2" descr="C:\Users\Alex\Desktop\P1020075-e141330642032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7" y="1052736"/>
            <a:ext cx="7704856" cy="50734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4F4F4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43</TotalTime>
  <Words>31</Words>
  <Application>Microsoft Office PowerPoint</Application>
  <PresentationFormat>Экран (4:3)</PresentationFormat>
  <Paragraphs>17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Апекс</vt:lpstr>
      <vt:lpstr>Безлесные природные зоны Арктики и Субарктики География  8 класс  МБОУ «Кобраловская ООШ» Бразин Алексей Михайлович</vt:lpstr>
      <vt:lpstr>Презентация PowerPoint</vt:lpstr>
      <vt:lpstr>Арктическая пустыня</vt:lpstr>
      <vt:lpstr>Новая Земля</vt:lpstr>
      <vt:lpstr>Презентация PowerPoint</vt:lpstr>
      <vt:lpstr>Животный мир арктических пустынь </vt:lpstr>
      <vt:lpstr>Тюлень</vt:lpstr>
      <vt:lpstr>Моржи</vt:lpstr>
      <vt:lpstr>Кайры</vt:lpstr>
      <vt:lpstr>Гаги</vt:lpstr>
      <vt:lpstr>Белая чайка</vt:lpstr>
      <vt:lpstr>Тундра</vt:lpstr>
      <vt:lpstr>Северный олень</vt:lpstr>
      <vt:lpstr>Овцебык</vt:lpstr>
      <vt:lpstr>Лемминг</vt:lpstr>
      <vt:lpstr>Полярный волк</vt:lpstr>
      <vt:lpstr>Песец</vt:lpstr>
      <vt:lpstr>Полярная сова</vt:lpstr>
      <vt:lpstr>Лесотундра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Безлесные природные зоны Арктики и Субарктики</dc:title>
  <dc:creator>Alex Brazin</dc:creator>
  <cp:lastModifiedBy>Admin</cp:lastModifiedBy>
  <cp:revision>8</cp:revision>
  <dcterms:created xsi:type="dcterms:W3CDTF">2016-01-10T14:29:35Z</dcterms:created>
  <dcterms:modified xsi:type="dcterms:W3CDTF">2016-01-18T18:22:24Z</dcterms:modified>
</cp:coreProperties>
</file>