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5" r:id="rId2"/>
    <p:sldId id="284" r:id="rId3"/>
    <p:sldId id="261" r:id="rId4"/>
    <p:sldId id="266" r:id="rId5"/>
    <p:sldId id="280" r:id="rId6"/>
    <p:sldId id="281" r:id="rId7"/>
    <p:sldId id="28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58" r:id="rId16"/>
    <p:sldId id="279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96DC9D"/>
    <a:srgbClr val="E78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11C49-E859-4204-B10B-BD911FBE3FF7}" type="datetimeFigureOut">
              <a:rPr lang="ru-RU" smtClean="0"/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BE73D-59DD-45DB-88B1-65B466548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3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73B5-BBC4-48E3-A9B7-A88BB77E751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73B5-BBC4-48E3-A9B7-A88BB77E751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73B5-BBC4-48E3-A9B7-A88BB77E751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73B5-BBC4-48E3-A9B7-A88BB77E751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73B5-BBC4-48E3-A9B7-A88BB77E751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73B5-BBC4-48E3-A9B7-A88BB77E751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773B5-BBC4-48E3-A9B7-A88BB77E751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96DC9D">
                <a:alpha val="82745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8EC23-21F2-4011-ACC7-2B378A4A09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6B08D-3867-4779-9667-5B36892B7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980728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«Буква Л, л. Звук [Л]».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700808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Э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1700808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1124744"/>
            <a:ext cx="1043147" cy="827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3861048"/>
            <a:ext cx="6864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3789040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3212976"/>
            <a:ext cx="1043147" cy="8275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872" y="5373216"/>
            <a:ext cx="9759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Э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373216"/>
            <a:ext cx="1072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700808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1700808"/>
            <a:ext cx="6511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1124744"/>
            <a:ext cx="1043147" cy="827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3861048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3789040"/>
            <a:ext cx="705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3212976"/>
            <a:ext cx="1043147" cy="8275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872" y="5373216"/>
            <a:ext cx="1040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373216"/>
            <a:ext cx="1088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700808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1700808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У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1124744"/>
            <a:ext cx="1043147" cy="827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3861048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3789040"/>
            <a:ext cx="798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Ы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3212976"/>
            <a:ext cx="1043147" cy="8275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872" y="5373216"/>
            <a:ext cx="998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У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373216"/>
            <a:ext cx="117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Ы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700808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1700808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Э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1124744"/>
            <a:ext cx="1043147" cy="827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3861048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Л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3789040"/>
            <a:ext cx="6864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3212976"/>
            <a:ext cx="1043147" cy="8275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872" y="5373216"/>
            <a:ext cx="994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Э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373216"/>
            <a:ext cx="1072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24744"/>
            <a:ext cx="1040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1124744"/>
            <a:ext cx="9759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Э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492896"/>
            <a:ext cx="1070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492896"/>
            <a:ext cx="1072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3933056"/>
            <a:ext cx="946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У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3933056"/>
            <a:ext cx="1040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373216"/>
            <a:ext cx="117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Ы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5373216"/>
            <a:ext cx="1070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1124744"/>
            <a:ext cx="1040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0" y="1124744"/>
            <a:ext cx="994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Э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2564904"/>
            <a:ext cx="1088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2280" y="2564904"/>
            <a:ext cx="1072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4005064"/>
            <a:ext cx="998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У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6296" y="4005064"/>
            <a:ext cx="1040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5373216"/>
            <a:ext cx="117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4288" y="5373216"/>
            <a:ext cx="1088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8" name="Рисунок 17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563888" y="548680"/>
            <a:ext cx="1904762" cy="1511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188640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Читаем  сами:</a:t>
            </a:r>
            <a:endParaRPr lang="ru-RU" sz="6000" b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ww.toontrivia.ru/wp-content/uploads/2009/01/luntik-rea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439294" cy="26002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07904" y="1340768"/>
            <a:ext cx="2682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ЛО-ЛО-ЛО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2060848"/>
            <a:ext cx="2682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ЛА-ЛА-ЛА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2852936"/>
            <a:ext cx="2662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ЛУ-ЛУ-ЛУ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0272" y="1340768"/>
            <a:ext cx="1444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О-ЛА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20272" y="2060848"/>
            <a:ext cx="1444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О-ЛО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0272" y="2780928"/>
            <a:ext cx="15536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У-ЛУ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3573016"/>
            <a:ext cx="1792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АЛ-ЛА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4293096"/>
            <a:ext cx="1766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ОЛ-ЛО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5013176"/>
            <a:ext cx="1721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УЛ-ЛУ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1800" y="3573016"/>
            <a:ext cx="125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ЛАЛ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4293096"/>
            <a:ext cx="1225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ЛОЛ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1800" y="5013176"/>
            <a:ext cx="1186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ЛУЛ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8-tub-ru.yandex.net/i?id=172416005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404664"/>
            <a:ext cx="2496277" cy="1872208"/>
          </a:xfrm>
          <a:prstGeom prst="rect">
            <a:avLst/>
          </a:prstGeom>
          <a:noFill/>
        </p:spPr>
      </p:pic>
      <p:pic>
        <p:nvPicPr>
          <p:cNvPr id="45060" name="Picture 4" descr="http://im4-tub-ru.yandex.net/i?id=30139701-6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356992"/>
            <a:ext cx="2880320" cy="2160240"/>
          </a:xfrm>
          <a:prstGeom prst="rect">
            <a:avLst/>
          </a:prstGeom>
          <a:noFill/>
        </p:spPr>
      </p:pic>
      <p:pic>
        <p:nvPicPr>
          <p:cNvPr id="45062" name="Picture 6" descr="http://im0-tub-ru.yandex.net/i?id=10634643-1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04664"/>
            <a:ext cx="2705100" cy="18722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2636912"/>
            <a:ext cx="244827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5805264"/>
            <a:ext cx="244827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2564904"/>
            <a:ext cx="244827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63688" y="2420888"/>
            <a:ext cx="0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99992" y="5517232"/>
            <a:ext cx="0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308304" y="2348880"/>
            <a:ext cx="0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195736" y="2348880"/>
            <a:ext cx="216024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732240" y="2276872"/>
            <a:ext cx="216024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779912" y="5517232"/>
            <a:ext cx="216024" cy="1440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1560" y="2492896"/>
            <a:ext cx="1144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ЛУ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8" y="2420888"/>
            <a:ext cx="1144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5661248"/>
            <a:ext cx="1144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ЛО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6311" y="5948489"/>
            <a:ext cx="597137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математика305\Desktop\лунт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900" y="0"/>
            <a:ext cx="9206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16016" y="1124743"/>
            <a:ext cx="2799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Учим буквы</a:t>
            </a:r>
            <a:endParaRPr lang="ru-RU" sz="3600" b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28800"/>
            <a:ext cx="2880320" cy="15121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1628800"/>
            <a:ext cx="601216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2" idx="1"/>
          </p:cNvCxnSpPr>
          <p:nvPr/>
        </p:nvCxnSpPr>
        <p:spPr>
          <a:xfrm flipV="1">
            <a:off x="251520" y="2348880"/>
            <a:ext cx="8892480" cy="360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55576" y="162880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03648" y="162880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79712" y="162880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55776" y="1628800"/>
            <a:ext cx="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628800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95936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427984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788024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220072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652120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3" idx="0"/>
            <a:endCxn id="3" idx="2"/>
          </p:cNvCxnSpPr>
          <p:nvPr/>
        </p:nvCxnSpPr>
        <p:spPr>
          <a:xfrm>
            <a:off x="6137920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516216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948264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380312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812360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244408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676456" y="1628800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51520" y="1628800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5576" y="1628800"/>
            <a:ext cx="623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03648" y="1628800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07704" y="1628800"/>
            <a:ext cx="6093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0072" y="404663"/>
            <a:ext cx="5560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Вспомни буквы, которые мы изучили:</a:t>
            </a:r>
            <a:endParaRPr lang="ru-RU" sz="2400" b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2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0.liveinternet.ru/images/attach/c/4/82/311/82311730_2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268760"/>
            <a:ext cx="3890764" cy="48075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1520" y="620688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492896"/>
            <a:ext cx="792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692696"/>
            <a:ext cx="792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3717032"/>
            <a:ext cx="792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916832"/>
            <a:ext cx="792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077072"/>
            <a:ext cx="792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7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188640"/>
            <a:ext cx="8559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Угадайте, кто пришел к вам на занятие.</a:t>
            </a:r>
            <a:endParaRPr lang="ru-RU" sz="3600" b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6165304"/>
            <a:ext cx="8206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С какого звука начинается слово </a:t>
            </a:r>
            <a:r>
              <a:rPr lang="ru-RU" sz="2800" b="1" dirty="0" err="1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Лунтик</a:t>
            </a:r>
            <a:r>
              <a:rPr lang="ru-RU" sz="2800" b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 и луна?</a:t>
            </a:r>
            <a:endParaRPr lang="ru-RU" sz="2800" b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0.16163 -0.25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44 -0.00255 L -0.14028 -0.00255 " pathEditMode="relative" ptsTypes="AA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1 -0.11805 L -0.0717 -0.44351 " pathEditMode="relative" ptsTypes="AA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21667 -0.171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-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10856 L 0.35053 -0.4969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ramki.superall.ru/images/r-dets/det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404664"/>
            <a:ext cx="3737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 smtClean="0">
                <a:solidFill>
                  <a:srgbClr val="00642D"/>
                </a:solidFill>
                <a:latin typeface="Times New Roman" pitchFamily="18" charset="0"/>
                <a:cs typeface="Times New Roman" pitchFamily="18" charset="0"/>
              </a:rPr>
              <a:t>Отгадай загадку:</a:t>
            </a:r>
            <a:endParaRPr lang="ru-RU" sz="3600" b="1" i="1" dirty="0">
              <a:solidFill>
                <a:srgbClr val="00642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52736"/>
            <a:ext cx="42484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Сидит дед, 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 сто шуб одет.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Кто его раздевает,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Тот слёзы проливает.</a:t>
            </a:r>
          </a:p>
          <a:p>
            <a:endParaRPr lang="ru-RU" sz="2800" b="1" dirty="0" smtClean="0">
              <a:solidFill>
                <a:srgbClr val="0066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501008"/>
            <a:ext cx="3779912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сосне дупло,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дупле тепло,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кто в сосне живет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тепле?  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96752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ЛУК</a:t>
            </a:r>
            <a:endParaRPr lang="ru-RU" sz="5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221088"/>
            <a:ext cx="2613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БЕЛКА</a:t>
            </a:r>
            <a:endParaRPr lang="ru-RU" sz="5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http://im7-tub-ru.yandex.net/i?id=491792089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08720"/>
            <a:ext cx="1905000" cy="1428750"/>
          </a:xfrm>
          <a:prstGeom prst="rect">
            <a:avLst/>
          </a:prstGeom>
          <a:noFill/>
        </p:spPr>
      </p:pic>
      <p:pic>
        <p:nvPicPr>
          <p:cNvPr id="43012" name="Picture 4" descr="http://im5-tub-ru.yandex.net/i?id=269830568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89040"/>
            <a:ext cx="2166001" cy="17281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8024" y="1484784"/>
            <a:ext cx="266429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4221088"/>
            <a:ext cx="2664296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1484784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240" y="4221088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524328" y="3789040"/>
            <a:ext cx="0" cy="18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372200" y="3717032"/>
            <a:ext cx="36004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19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Буква Л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60550"/>
            <a:ext cx="4968552" cy="322463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Букву Л из лыж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 сложим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Палочку наверх положим,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Одна лыжа стоит прямо,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Другая клонится упрямо.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148263" y="1196975"/>
            <a:ext cx="3303587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5000" b="1" dirty="0">
                <a:solidFill>
                  <a:srgbClr val="3333CC"/>
                </a:solidFill>
              </a:rPr>
              <a:t>Л</a:t>
            </a:r>
          </a:p>
        </p:txBody>
      </p:sp>
    </p:spTree>
    <p:extLst>
      <p:ext uri="{BB962C8B-B14F-4D97-AF65-F5344CB8AC3E}">
        <p14:creationId xmlns:p14="http://schemas.microsoft.com/office/powerpoint/2010/main" val="3676189345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700808"/>
            <a:ext cx="6511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1700808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1124744"/>
            <a:ext cx="1043147" cy="827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3861048"/>
            <a:ext cx="606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У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3789040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3212976"/>
            <a:ext cx="1043147" cy="8275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872" y="5373216"/>
            <a:ext cx="1040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373216"/>
            <a:ext cx="946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У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700808"/>
            <a:ext cx="705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1700808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1124744"/>
            <a:ext cx="1043147" cy="827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3861048"/>
            <a:ext cx="798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Ы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3789040"/>
            <a:ext cx="6687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 descr="0_5355c_81195602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11760" y="3212976"/>
            <a:ext cx="1043147" cy="8275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9872" y="5373216"/>
            <a:ext cx="1070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О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373216"/>
            <a:ext cx="11737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Ы</a:t>
            </a: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Л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411 C 0.01198 -0.00995 0.01979 -0.01734 0.03108 -0.01896 C 0.03542 -0.01943 0.03993 -0.02012 0.04427 -0.02058 C 0.06042 -0.03099 0.0651 -0.03445 0.08542 -0.03654 C 0.10573 -0.04301 0.1283 -0.04347 0.14931 -0.04602 C 0.16163 -0.04763 0.17326 -0.0511 0.18559 -0.05226 C 0.21128 -0.0518 0.23715 -0.05226 0.26285 -0.05087 C 0.27622 -0.05018 0.28906 -0.03746 0.30052 -0.03168 C 0.31233 -0.0259 0.32708 -0.02266 0.33993 -0.02058 C 0.35 -0.01711 0.3533 -0.02058 0.36128 -0.01249 C 0.3658 -0.00023 0.3592 -0.01596 0.36788 -0.00301 C 0.37153 0.00231 0.37083 0.0074 0.37622 0.01318 " pathEditMode="relative" rAng="0" ptsTypes="fffffffffff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189</Words>
  <Application>Microsoft Office PowerPoint</Application>
  <PresentationFormat>Экран (4:3)</PresentationFormat>
  <Paragraphs>108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Буква 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Bill Gates</dc:creator>
  <cp:lastModifiedBy>Galiya</cp:lastModifiedBy>
  <cp:revision>38</cp:revision>
  <dcterms:created xsi:type="dcterms:W3CDTF">2013-03-16T14:45:57Z</dcterms:created>
  <dcterms:modified xsi:type="dcterms:W3CDTF">2016-01-19T05:29:06Z</dcterms:modified>
</cp:coreProperties>
</file>