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1C714AA-4299-4BC7-AC36-903CFC0D8F4D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70C2D03-3528-435C-B08A-F5ECC2E5481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Алгоритм проведения игр </a:t>
            </a:r>
            <a:r>
              <a:rPr lang="ru-RU" dirty="0" err="1" smtClean="0"/>
              <a:t>Что?Где?когда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0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55576" y="1484784"/>
            <a:ext cx="7550224" cy="4896544"/>
          </a:xfrm>
        </p:spPr>
        <p:txBody>
          <a:bodyPr>
            <a:normAutofit/>
          </a:bodyPr>
          <a:lstStyle/>
          <a:p>
            <a:r>
              <a:rPr lang="ru-RU" sz="2000" dirty="0"/>
              <a:t>1. Генератор идей - человек, способный в условиях дефицита времени выдавать энное количество новых, нестандартных идей для решения данной проблемы, данного вопроса. </a:t>
            </a:r>
          </a:p>
          <a:p>
            <a:r>
              <a:rPr lang="ru-RU" sz="2000" dirty="0"/>
              <a:t>2. Эрудит - человек, обладающий огромным запасом самых разнообразных знаний. </a:t>
            </a:r>
          </a:p>
          <a:p>
            <a:r>
              <a:rPr lang="ru-RU" sz="2000" dirty="0"/>
              <a:t>3. Диспетчер – тот, кто держит в своих руках все нити обсуждения, организует его и выбирает версию. </a:t>
            </a:r>
          </a:p>
          <a:p>
            <a:r>
              <a:rPr lang="ru-RU" sz="2000" dirty="0"/>
              <a:t>4. Мозговой резерв - человек, который до поры как бы выключен из обсуждения, абстрагирован от звучащей информации и потому способен создать глобально новый поворот, подход к обсуждаемому вопросу и резко повернуть ход размышлений. </a:t>
            </a:r>
          </a:p>
          <a:p>
            <a:r>
              <a:rPr lang="ru-RU" sz="2000" dirty="0"/>
              <a:t>5. Душа шестерки - игрок, который создает жизнерадостную, свободную, импровизационную атмосферу за столом. 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6632"/>
            <a:ext cx="7565464" cy="1152128"/>
          </a:xfrm>
        </p:spPr>
        <p:txBody>
          <a:bodyPr/>
          <a:lstStyle/>
          <a:p>
            <a:pPr algn="ctr"/>
            <a:r>
              <a:rPr lang="ru-RU" dirty="0" smtClean="0"/>
              <a:t>Команда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5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11560" y="1916832"/>
            <a:ext cx="8064896" cy="4608512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Когда </a:t>
            </a:r>
            <a:r>
              <a:rPr lang="ru-RU" sz="2000" dirty="0"/>
              <a:t>читается вопрос, надо внимательно слушать. Начинать обсуждение, пока не прозвучала команда "Время!", нельзя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.В </a:t>
            </a:r>
            <a:r>
              <a:rPr lang="ru-RU" sz="2000" dirty="0"/>
              <a:t>команде хотя бы один человек должен конспектировать вопрос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/>
              <a:t>. Форма вопроса обязательно должна быть зафиксирована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/>
              <a:t>Первая версия - самая ценная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/>
              <a:t>. Нельзя всю минуту обсуждать одну версию</a:t>
            </a:r>
            <a:r>
              <a:rPr lang="ru-RU" sz="20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2000" dirty="0"/>
              <a:t>. Нельзя прекращать обсуждение, пока нет абсолютной уверенности в правильности придуманной </a:t>
            </a:r>
            <a:r>
              <a:rPr lang="ru-RU" sz="2000" dirty="0" smtClean="0"/>
              <a:t>версии</a:t>
            </a:r>
          </a:p>
          <a:p>
            <a:pPr marL="342900" indent="-342900">
              <a:buAutoNum type="arabicPeriod"/>
            </a:pPr>
            <a:r>
              <a:rPr lang="ru-RU" sz="2000" dirty="0"/>
              <a:t>Не следует во время игры оценивать </a:t>
            </a:r>
            <a:r>
              <a:rPr lang="ru-RU" sz="2000" dirty="0" smtClean="0"/>
              <a:t>вопросы</a:t>
            </a:r>
          </a:p>
          <a:p>
            <a:pPr marL="342900" indent="-342900">
              <a:buAutoNum type="arabicPeriod"/>
            </a:pPr>
            <a:r>
              <a:rPr lang="ru-RU" sz="2000" dirty="0"/>
              <a:t>После того как ответ сдан, о вопросе следует забыть.</a:t>
            </a: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035040" cy="1296144"/>
          </a:xfrm>
        </p:spPr>
        <p:txBody>
          <a:bodyPr/>
          <a:lstStyle/>
          <a:p>
            <a:r>
              <a:rPr lang="ru-RU" sz="4800" dirty="0" smtClean="0"/>
              <a:t>Железные правила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0586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060848"/>
            <a:ext cx="8496944" cy="381642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sz="2800" dirty="0" smtClean="0"/>
              <a:t>Поиск </a:t>
            </a:r>
            <a:r>
              <a:rPr lang="ru-RU" sz="2800" dirty="0"/>
              <a:t>ключевых слов в тексте </a:t>
            </a:r>
            <a:r>
              <a:rPr lang="ru-RU" sz="2800" dirty="0" smtClean="0"/>
              <a:t>вопроса</a:t>
            </a:r>
          </a:p>
          <a:p>
            <a:pPr marL="342900" indent="-342900">
              <a:buAutoNum type="arabicPeriod"/>
            </a:pPr>
            <a:r>
              <a:rPr lang="ru-RU" sz="2800" dirty="0"/>
              <a:t>"Вопрос на </a:t>
            </a:r>
            <a:r>
              <a:rPr lang="ru-RU" sz="2800" dirty="0" smtClean="0"/>
              <a:t>школу«</a:t>
            </a:r>
          </a:p>
          <a:p>
            <a:pPr marL="342900" indent="-342900">
              <a:buAutoNum type="arabicPeriod"/>
            </a:pPr>
            <a:r>
              <a:rPr lang="ru-RU" sz="2800" dirty="0"/>
              <a:t>Перебор 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ru-RU" sz="2800" dirty="0"/>
              <a:t>Поиск </a:t>
            </a:r>
            <a:r>
              <a:rPr lang="ru-RU" sz="2800" dirty="0" smtClean="0"/>
              <a:t>ассоциаций</a:t>
            </a:r>
          </a:p>
          <a:p>
            <a:pPr marL="342900" indent="-342900">
              <a:buAutoNum type="arabicPeriod"/>
            </a:pPr>
            <a:r>
              <a:rPr lang="ru-RU" sz="2800" dirty="0"/>
              <a:t>"Малый джентльменский </a:t>
            </a:r>
            <a:r>
              <a:rPr lang="ru-RU" sz="2800" dirty="0" smtClean="0"/>
              <a:t>набор«</a:t>
            </a:r>
          </a:p>
          <a:p>
            <a:pPr marL="342900" indent="-342900">
              <a:buAutoNum type="arabicPeriod"/>
            </a:pPr>
            <a:r>
              <a:rPr lang="ru-RU" sz="2800" dirty="0"/>
              <a:t>Воссоздание культурного контекста (привлечение дополнительных фактов)</a:t>
            </a:r>
            <a:endParaRPr lang="ru-RU" sz="2800" dirty="0" smtClean="0"/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008112"/>
          </a:xfrm>
        </p:spPr>
        <p:txBody>
          <a:bodyPr/>
          <a:lstStyle/>
          <a:p>
            <a:r>
              <a:rPr lang="ru-RU" dirty="0" smtClean="0"/>
              <a:t>Типы вопросов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57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</TotalTime>
  <Words>238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Базовая</vt:lpstr>
      <vt:lpstr>Алгоритм проведения игр Что?Где?когда?</vt:lpstr>
      <vt:lpstr>Команда</vt:lpstr>
      <vt:lpstr>Железные правила</vt:lpstr>
      <vt:lpstr>Типы вопросов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проведения игр Что?Где?когда?</dc:title>
  <dc:creator>Учитель</dc:creator>
  <cp:lastModifiedBy>Учитель</cp:lastModifiedBy>
  <cp:revision>1</cp:revision>
  <dcterms:created xsi:type="dcterms:W3CDTF">2013-10-22T06:33:56Z</dcterms:created>
  <dcterms:modified xsi:type="dcterms:W3CDTF">2013-10-22T06:42:53Z</dcterms:modified>
</cp:coreProperties>
</file>