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Возвращение блудного </a:t>
            </a:r>
            <a:r>
              <a:rPr lang="ru-RU" dirty="0" smtClean="0">
                <a:latin typeface="Impact" pitchFamily="34" charset="0"/>
              </a:rPr>
              <a:t>сына: Жизнь притчи в изобразительном  искусстве 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литературы Православной классической гимназии </a:t>
            </a:r>
            <a:r>
              <a:rPr lang="ru-RU" dirty="0" err="1" smtClean="0"/>
              <a:t>г.о.Тольятти</a:t>
            </a:r>
            <a:r>
              <a:rPr lang="ru-RU" dirty="0" smtClean="0"/>
              <a:t> Рыбакова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Глазунов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21506" name="Picture 2" descr="http://pointart.ru/system/pic.php?img_id=379&amp;galid=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513524" cy="52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Рембрандт</a:t>
            </a:r>
            <a:endParaRPr lang="ru-RU" dirty="0"/>
          </a:p>
        </p:txBody>
      </p:sp>
      <p:pic>
        <p:nvPicPr>
          <p:cNvPr id="4" name="Picture 2" descr="http://murmansk.bezformata.ru/content/image60838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668" y="1828800"/>
            <a:ext cx="752707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Бартоломео</a:t>
            </a:r>
            <a:r>
              <a:rPr lang="ru-RU" dirty="0" smtClean="0"/>
              <a:t> </a:t>
            </a:r>
            <a:r>
              <a:rPr lang="ru-RU" dirty="0" err="1" smtClean="0"/>
              <a:t>Мурильо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ccvu.ru.images.1c-bitrix-cdn.ru/upload/medialibrary/3c7/3c7d91db97cf7288bd61822070b7ae21.jpg?142346427488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90498"/>
            <a:ext cx="6553200" cy="476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Пюви</a:t>
            </a:r>
            <a:r>
              <a:rPr lang="ru-RU" dirty="0" smtClean="0"/>
              <a:t> де </a:t>
            </a:r>
            <a:r>
              <a:rPr lang="ru-RU" dirty="0" err="1" smtClean="0"/>
              <a:t>Шаванн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sr.gallerix.ru/1000788252/_EX/45797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6879167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Иероним</a:t>
            </a:r>
            <a:r>
              <a:rPr lang="ru-RU" dirty="0" smtClean="0"/>
              <a:t> Босх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http://www.art-prints-on-demand.com/kunst/hieronymus_bosch/Der-Landstrei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029200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Жак </a:t>
            </a:r>
            <a:r>
              <a:rPr lang="ru-RU" dirty="0" err="1" smtClean="0"/>
              <a:t>Тиссо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upload.wikimedia.org/wikipedia/commons/7/7b/James_Tissot_-_The_Return_of_the_Prodigal_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169314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Лосев Н.Д.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http://znanie.podelise.ru/tw_files2/urls_912/3/d-2352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66850"/>
            <a:ext cx="6781800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О.Королев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http://img-fotki.yandex.ru/get/6622/152124108.7/0_92c0a_b7006c7c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266" y="1676400"/>
            <a:ext cx="7317229" cy="501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Лионелло</a:t>
            </a:r>
            <a:r>
              <a:rPr lang="ru-RU" dirty="0" smtClean="0"/>
              <a:t> Спада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img1.liveinternet.ru/images/attach/c/2/74/385/74385251_4D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3914529" cy="505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37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Возвращение блудного сына: Жизнь притчи в изобразительном  искусстве </vt:lpstr>
      <vt:lpstr>Рембрандт</vt:lpstr>
      <vt:lpstr>Бартоломео Мурильо</vt:lpstr>
      <vt:lpstr>Пюви де Шаванн</vt:lpstr>
      <vt:lpstr>Иероним Босх</vt:lpstr>
      <vt:lpstr>Жак Тиссо</vt:lpstr>
      <vt:lpstr>Лосев Н.Д.</vt:lpstr>
      <vt:lpstr>О.Королев</vt:lpstr>
      <vt:lpstr>Лионелло Спада</vt:lpstr>
      <vt:lpstr>Илья Глазунов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Рембрандт</dc:title>
  <cp:lastModifiedBy>7</cp:lastModifiedBy>
  <cp:revision>5</cp:revision>
  <dcterms:modified xsi:type="dcterms:W3CDTF">2016-01-13T16:51:29Z</dcterms:modified>
</cp:coreProperties>
</file>