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9" r:id="rId5"/>
    <p:sldId id="268" r:id="rId6"/>
    <p:sldId id="259" r:id="rId7"/>
    <p:sldId id="264" r:id="rId8"/>
    <p:sldId id="271" r:id="rId9"/>
    <p:sldId id="260" r:id="rId10"/>
    <p:sldId id="263" r:id="rId11"/>
    <p:sldId id="270" r:id="rId12"/>
    <p:sldId id="266" r:id="rId13"/>
    <p:sldId id="265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51" autoAdjust="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/>
              <a:t>Размышления Свифта о судьбах человечества…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5733256"/>
            <a:ext cx="8458200" cy="914400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Подготовила учитель литературы Православной классической гимназии </a:t>
            </a:r>
            <a:r>
              <a:rPr lang="ru-RU" sz="2000" b="1" dirty="0" err="1" smtClean="0"/>
              <a:t>г.о.Тольятти</a:t>
            </a:r>
            <a:r>
              <a:rPr lang="ru-RU" sz="2000" b="1" dirty="0" smtClean="0"/>
              <a:t> Рыбакова О.В.</a:t>
            </a:r>
            <a:endParaRPr lang="ru-RU" sz="20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14" y="357166"/>
            <a:ext cx="3308102" cy="434368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80" y="857232"/>
            <a:ext cx="2808312" cy="3950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3476879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Поразмышляем…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/>
              <a:t>-</a:t>
            </a:r>
            <a:r>
              <a:rPr lang="ru-RU" sz="2800" b="1" dirty="0"/>
              <a:t>Почему Гулливер </a:t>
            </a:r>
            <a:r>
              <a:rPr lang="ru-RU" sz="2800" b="1" dirty="0" smtClean="0"/>
              <a:t>был</a:t>
            </a:r>
          </a:p>
          <a:p>
            <a:pPr marL="0" indent="0">
              <a:buNone/>
            </a:pPr>
            <a:r>
              <a:rPr lang="ru-RU" sz="2800" b="1" dirty="0" smtClean="0"/>
              <a:t> </a:t>
            </a:r>
            <a:r>
              <a:rPr lang="ru-RU" sz="2800" b="1" dirty="0"/>
              <a:t>изгнан из </a:t>
            </a:r>
            <a:r>
              <a:rPr lang="ru-RU" sz="2800" b="1" dirty="0" smtClean="0"/>
              <a:t>страны </a:t>
            </a:r>
            <a:r>
              <a:rPr lang="ru-RU" sz="2800" b="1" dirty="0" err="1"/>
              <a:t>гуигнгмов</a:t>
            </a:r>
            <a:r>
              <a:rPr lang="ru-RU" sz="2800" b="1" dirty="0" smtClean="0"/>
              <a:t>?</a:t>
            </a:r>
          </a:p>
          <a:p>
            <a:pPr marL="0" indent="0">
              <a:buNone/>
            </a:pPr>
            <a:r>
              <a:rPr lang="ru-RU" sz="2800" b="1" dirty="0" smtClean="0"/>
              <a:t>-Как можно назвать чувство,</a:t>
            </a:r>
          </a:p>
          <a:p>
            <a:pPr marL="0" indent="0">
              <a:buNone/>
            </a:pPr>
            <a:r>
              <a:rPr lang="ru-RU" sz="2800" b="1" dirty="0" smtClean="0"/>
              <a:t> не позволившее лошадям </a:t>
            </a:r>
          </a:p>
          <a:p>
            <a:pPr marL="0" indent="0">
              <a:buNone/>
            </a:pPr>
            <a:r>
              <a:rPr lang="ru-RU" sz="2800" b="1" dirty="0" smtClean="0"/>
              <a:t> оставить Гулливера?</a:t>
            </a:r>
          </a:p>
          <a:p>
            <a:pPr marL="0" indent="0">
              <a:buNone/>
            </a:pPr>
            <a:r>
              <a:rPr lang="ru-RU" sz="2800" b="1" dirty="0" smtClean="0"/>
              <a:t>-Что вам не понравилось в </a:t>
            </a:r>
          </a:p>
          <a:p>
            <a:pPr marL="0" indent="0">
              <a:buNone/>
            </a:pPr>
            <a:r>
              <a:rPr lang="ru-RU" sz="2800" b="1" dirty="0"/>
              <a:t>э</a:t>
            </a:r>
            <a:r>
              <a:rPr lang="ru-RU" sz="2800" b="1" dirty="0" smtClean="0"/>
              <a:t>том государстве?</a:t>
            </a:r>
            <a:endParaRPr lang="ru-RU" sz="2800" b="1" dirty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8083397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Причины удаления </a:t>
            </a:r>
            <a:r>
              <a:rPr lang="ru-RU" dirty="0" err="1" smtClean="0"/>
              <a:t>гулливера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«…представители </a:t>
            </a:r>
            <a:r>
              <a:rPr lang="ru-RU" dirty="0"/>
              <a:t>нации сочли за оскорбление то, что он держит в своем доме </a:t>
            </a:r>
            <a:r>
              <a:rPr lang="ru-RU" dirty="0" err="1" smtClean="0"/>
              <a:t>йеху</a:t>
            </a:r>
            <a:r>
              <a:rPr lang="ru-RU" dirty="0" smtClean="0"/>
              <a:t> и </a:t>
            </a:r>
            <a:r>
              <a:rPr lang="ru-RU" dirty="0"/>
              <a:t>обращается с ним скорее как с </a:t>
            </a:r>
            <a:r>
              <a:rPr lang="ru-RU" dirty="0" err="1"/>
              <a:t>гуигнгнмом</a:t>
            </a:r>
            <a:r>
              <a:rPr lang="ru-RU" dirty="0"/>
              <a:t>, чем как с диким животным. Им известно, что он часто разговаривает со мной, словно находя какую-нибудь пользу или удовольствие в моем обществе. Такое поведение противно разуму и природе и является вещью, никогда раньше неслыханной у них. Поэтому собрание увещевает его либо обходиться со мной, как с остальными представителями моей породы, либо приказать мне отплыть туда, откуда я </a:t>
            </a:r>
            <a:r>
              <a:rPr lang="ru-RU" dirty="0" smtClean="0"/>
              <a:t>прибыл».</a:t>
            </a:r>
            <a:endParaRPr lang="ru-RU" b="1" dirty="0"/>
          </a:p>
        </p:txBody>
      </p:sp>
    </p:spTree>
    <p:extLst>
      <p:ext uri="{BB962C8B-B14F-4D97-AF65-F5344CB8AC3E}">
        <p14:creationId xmlns="" xmlns:p14="http://schemas.microsoft.com/office/powerpoint/2010/main" val="791938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Итоги размышлений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 smtClean="0"/>
              <a:t>«…</a:t>
            </a:r>
            <a:r>
              <a:rPr lang="ru-RU" b="1" dirty="0" err="1" smtClean="0"/>
              <a:t>Йеху</a:t>
            </a:r>
            <a:r>
              <a:rPr lang="ru-RU" b="1" dirty="0" smtClean="0"/>
              <a:t>  </a:t>
            </a:r>
            <a:r>
              <a:rPr lang="ru-RU" b="1" dirty="0"/>
              <a:t>представляют породу животных, совершенно неспособных  к исправлению путем наставлении или </a:t>
            </a:r>
            <a:r>
              <a:rPr lang="ru-RU" b="1" dirty="0" smtClean="0"/>
              <a:t>примеров». </a:t>
            </a:r>
          </a:p>
          <a:p>
            <a:pPr marL="0" indent="0">
              <a:buNone/>
            </a:pPr>
            <a:r>
              <a:rPr lang="ru-RU" sz="2600" dirty="0" smtClean="0"/>
              <a:t>«Когда </a:t>
            </a:r>
            <a:r>
              <a:rPr lang="ru-RU" sz="2600" dirty="0"/>
              <a:t>я думал о моей семье, моих друзьях и моих соотечественниках или о человеческом роде вообще, то видел в людях, в их внешности и душевном складе то, чем они были на самом деле,- </a:t>
            </a:r>
            <a:r>
              <a:rPr lang="ru-RU" sz="2600" dirty="0" err="1" smtClean="0"/>
              <a:t>йеху</a:t>
            </a:r>
            <a:r>
              <a:rPr lang="ru-RU" sz="2600" dirty="0"/>
              <a:t>, может быть, несколько более цивилизованных и наделенных даром слова, но употребляющих свой разум только на развитие и умножение </a:t>
            </a:r>
            <a:r>
              <a:rPr lang="ru-RU" sz="2600" dirty="0" smtClean="0"/>
              <a:t>пороков… </a:t>
            </a:r>
            <a:r>
              <a:rPr lang="ru-RU" sz="2600" dirty="0"/>
              <a:t>Когда мне случалось видеть свое отражение в озере или в ручье, я с ужасом отворачивался и наполнялся ненавистью к </a:t>
            </a:r>
            <a:r>
              <a:rPr lang="ru-RU" sz="2600" dirty="0" smtClean="0"/>
              <a:t>себе».</a:t>
            </a:r>
            <a:endParaRPr lang="ru-RU" sz="2600" b="1" dirty="0"/>
          </a:p>
        </p:txBody>
      </p:sp>
    </p:spTree>
    <p:extLst>
      <p:ext uri="{BB962C8B-B14F-4D97-AF65-F5344CB8AC3E}">
        <p14:creationId xmlns="" xmlns:p14="http://schemas.microsoft.com/office/powerpoint/2010/main" val="19481286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 smtClean="0"/>
              <a:t>Составить </a:t>
            </a:r>
            <a:r>
              <a:rPr lang="ru-RU" b="1" dirty="0" err="1" smtClean="0"/>
              <a:t>синквейны</a:t>
            </a:r>
            <a:r>
              <a:rPr lang="ru-RU" b="1" dirty="0" smtClean="0"/>
              <a:t> «Свифт» и  «Гулливер».</a:t>
            </a:r>
            <a:endParaRPr lang="ru-RU" b="1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259" y="2727581"/>
            <a:ext cx="3032566" cy="396044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6029179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Гулливер в стране лилипутов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84784"/>
            <a:ext cx="8587680" cy="48271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/>
              <a:t>-Назовите основную профессию </a:t>
            </a:r>
          </a:p>
          <a:p>
            <a:pPr marL="0" indent="0">
              <a:buNone/>
            </a:pPr>
            <a:r>
              <a:rPr lang="ru-RU" sz="2400" b="1" dirty="0" smtClean="0"/>
              <a:t>Гулливера.</a:t>
            </a:r>
          </a:p>
          <a:p>
            <a:pPr marL="0" indent="0">
              <a:buNone/>
            </a:pPr>
            <a:r>
              <a:rPr lang="ru-RU" sz="2400" b="1" dirty="0" smtClean="0"/>
              <a:t>-Как его называли в </a:t>
            </a:r>
            <a:r>
              <a:rPr lang="ru-RU" sz="2400" b="1" dirty="0" err="1" smtClean="0"/>
              <a:t>Лилипутии</a:t>
            </a:r>
            <a:r>
              <a:rPr lang="ru-RU" sz="2400" b="1" dirty="0" smtClean="0"/>
              <a:t>?</a:t>
            </a:r>
          </a:p>
          <a:p>
            <a:pPr marL="0" indent="0">
              <a:buNone/>
            </a:pPr>
            <a:r>
              <a:rPr lang="ru-RU" sz="2400" b="1" dirty="0" smtClean="0"/>
              <a:t>-Кто мог получить при дворе самую</a:t>
            </a:r>
          </a:p>
          <a:p>
            <a:pPr marL="0" indent="0">
              <a:buNone/>
            </a:pPr>
            <a:r>
              <a:rPr lang="ru-RU" sz="2400" b="1" dirty="0" smtClean="0"/>
              <a:t> высокую должность?</a:t>
            </a:r>
          </a:p>
          <a:p>
            <a:pPr marL="0" indent="0">
              <a:buNone/>
            </a:pPr>
            <a:r>
              <a:rPr lang="ru-RU" sz="2400" b="1" dirty="0" smtClean="0"/>
              <a:t>-Как Гулливер одержал победу над </a:t>
            </a:r>
          </a:p>
          <a:p>
            <a:pPr marL="0" indent="0">
              <a:buNone/>
            </a:pPr>
            <a:r>
              <a:rPr lang="ru-RU" sz="2400" b="1" dirty="0" smtClean="0"/>
              <a:t>государством </a:t>
            </a:r>
            <a:r>
              <a:rPr lang="ru-RU" sz="2400" b="1" dirty="0" err="1" smtClean="0"/>
              <a:t>Блефуску</a:t>
            </a:r>
            <a:r>
              <a:rPr lang="ru-RU" sz="2400" b="1" dirty="0" smtClean="0"/>
              <a:t>?</a:t>
            </a:r>
          </a:p>
          <a:p>
            <a:pPr marL="0" indent="0">
              <a:buNone/>
            </a:pPr>
            <a:r>
              <a:rPr lang="ru-RU" sz="2400" b="1" dirty="0" smtClean="0"/>
              <a:t>-Какое наказание придумал для</a:t>
            </a:r>
          </a:p>
          <a:p>
            <a:pPr marL="0" indent="0">
              <a:buNone/>
            </a:pPr>
            <a:r>
              <a:rPr lang="ru-RU" sz="2400" b="1" dirty="0" smtClean="0"/>
              <a:t>Гулливера император </a:t>
            </a:r>
            <a:r>
              <a:rPr lang="ru-RU" sz="2400" b="1" dirty="0" err="1" smtClean="0"/>
              <a:t>Лилипутии</a:t>
            </a:r>
            <a:r>
              <a:rPr lang="ru-RU" sz="2400" b="1" dirty="0" smtClean="0"/>
              <a:t>?</a:t>
            </a:r>
            <a:endParaRPr lang="ru-RU" sz="2400" b="1" dirty="0"/>
          </a:p>
        </p:txBody>
      </p:sp>
    </p:spTree>
    <p:extLst>
      <p:ext uri="{BB962C8B-B14F-4D97-AF65-F5344CB8AC3E}">
        <p14:creationId xmlns="" xmlns:p14="http://schemas.microsoft.com/office/powerpoint/2010/main" val="23579835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Гулливер в </a:t>
            </a:r>
            <a:r>
              <a:rPr lang="ru-RU" dirty="0" err="1" smtClean="0"/>
              <a:t>Бробдингнеге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/>
              <a:t>-Как Гулливер добывал богатство для своего хозяина?</a:t>
            </a:r>
          </a:p>
          <a:p>
            <a:pPr marL="0" indent="0">
              <a:buNone/>
            </a:pPr>
            <a:r>
              <a:rPr lang="ru-RU" sz="2400" b="1" dirty="0" smtClean="0"/>
              <a:t>-Почему хозяин продал Гулливера во дворец?</a:t>
            </a:r>
          </a:p>
          <a:p>
            <a:pPr marL="0" indent="0">
              <a:buNone/>
            </a:pPr>
            <a:r>
              <a:rPr lang="ru-RU" sz="2400" b="1" dirty="0" smtClean="0"/>
              <a:t>-Кто был самым злым врагом Гулливера в государстве великанов?</a:t>
            </a:r>
          </a:p>
          <a:p>
            <a:pPr marL="0" indent="0">
              <a:buNone/>
            </a:pPr>
            <a:r>
              <a:rPr lang="ru-RU" sz="2400" b="1" dirty="0" smtClean="0"/>
              <a:t>-Встреча с каким животным</a:t>
            </a:r>
          </a:p>
          <a:p>
            <a:pPr marL="0" indent="0">
              <a:buNone/>
            </a:pPr>
            <a:r>
              <a:rPr lang="ru-RU" sz="2400" b="1" dirty="0" smtClean="0"/>
              <a:t>едва не обернулась для</a:t>
            </a:r>
          </a:p>
          <a:p>
            <a:pPr marL="0" indent="0">
              <a:buNone/>
            </a:pPr>
            <a:r>
              <a:rPr lang="ru-RU" sz="2400" b="1" dirty="0" smtClean="0"/>
              <a:t>Гулливера трагедией?</a:t>
            </a:r>
          </a:p>
          <a:p>
            <a:pPr marL="0" indent="0">
              <a:buNone/>
            </a:pPr>
            <a:r>
              <a:rPr lang="ru-RU" sz="2400" b="1" dirty="0" smtClean="0"/>
              <a:t>-Кто спас Гулливера из </a:t>
            </a:r>
          </a:p>
          <a:p>
            <a:pPr marL="0" indent="0">
              <a:buNone/>
            </a:pPr>
            <a:r>
              <a:rPr lang="ru-RU" sz="2400" b="1" dirty="0"/>
              <a:t>п</a:t>
            </a:r>
            <a:r>
              <a:rPr lang="ru-RU" sz="2400" b="1" dirty="0" smtClean="0"/>
              <a:t>лена в стране великанов?</a:t>
            </a:r>
            <a:endParaRPr lang="ru-RU" sz="2400" b="1" dirty="0"/>
          </a:p>
        </p:txBody>
      </p:sp>
    </p:spTree>
    <p:extLst>
      <p:ext uri="{BB962C8B-B14F-4D97-AF65-F5344CB8AC3E}">
        <p14:creationId xmlns="" xmlns:p14="http://schemas.microsoft.com/office/powerpoint/2010/main" val="39300236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/>
              <a:t>«Странное  </a:t>
            </a:r>
            <a:r>
              <a:rPr lang="ru-RU" dirty="0"/>
              <a:t>действие  узких принципов  и  ограниченного  кругозора! </a:t>
            </a:r>
            <a:r>
              <a:rPr lang="ru-RU" dirty="0" smtClean="0"/>
              <a:t>Этот монарх</a:t>
            </a:r>
            <a:r>
              <a:rPr lang="ru-RU" dirty="0"/>
              <a:t>,  обладающий  всеми  качествами,  обеспечивающими  любовь, почтение </a:t>
            </a:r>
            <a:r>
              <a:rPr lang="ru-RU" dirty="0" smtClean="0"/>
              <a:t>и уважение</a:t>
            </a:r>
            <a:r>
              <a:rPr lang="ru-RU" dirty="0"/>
              <a:t>,   одаренный большими  способностями,  громадным  умом,  </a:t>
            </a:r>
            <a:r>
              <a:rPr lang="ru-RU" dirty="0" smtClean="0"/>
              <a:t>глубокой ученостью  </a:t>
            </a:r>
            <a:r>
              <a:rPr lang="ru-RU" dirty="0"/>
              <a:t>и  удивительным талантом управлять, почти обожаемый подданными, </a:t>
            </a:r>
            <a:r>
              <a:rPr lang="ru-RU" dirty="0" smtClean="0"/>
              <a:t>- вследствие  </a:t>
            </a:r>
            <a:r>
              <a:rPr lang="ru-RU" u="sng" dirty="0"/>
              <a:t>чрезмерной ненужной  щепетильности</a:t>
            </a:r>
            <a:r>
              <a:rPr lang="ru-RU" dirty="0"/>
              <a:t>,  совершенно непонятной нам</a:t>
            </a:r>
            <a:r>
              <a:rPr lang="ru-RU" dirty="0" smtClean="0"/>
              <a:t>, европейцам</a:t>
            </a:r>
            <a:r>
              <a:rPr lang="ru-RU" dirty="0"/>
              <a:t>,  упустил  из  рук  средство,  которое сделало бы его </a:t>
            </a:r>
            <a:r>
              <a:rPr lang="ru-RU" dirty="0" smtClean="0"/>
              <a:t>властелином жизни</a:t>
            </a:r>
            <a:r>
              <a:rPr lang="ru-RU" dirty="0"/>
              <a:t>, свободы и имущества своего народа. Говоря так, я не имею ни </a:t>
            </a:r>
            <a:r>
              <a:rPr lang="ru-RU" dirty="0" smtClean="0"/>
              <a:t>малейшего намерения   </a:t>
            </a:r>
            <a:r>
              <a:rPr lang="ru-RU" dirty="0"/>
              <a:t>умалить   какую-нибудь   из  многочисленных  добродетелей  </a:t>
            </a:r>
            <a:r>
              <a:rPr lang="ru-RU" dirty="0" smtClean="0"/>
              <a:t>этого превосходного  </a:t>
            </a:r>
            <a:r>
              <a:rPr lang="ru-RU" dirty="0"/>
              <a:t>короля, хотя я отлично сознаю, что мой рассказ сильно </a:t>
            </a:r>
            <a:r>
              <a:rPr lang="ru-RU" dirty="0" smtClean="0"/>
              <a:t>уронит его  </a:t>
            </a:r>
            <a:r>
              <a:rPr lang="ru-RU" dirty="0"/>
              <a:t>в мнении читателя-англичанина; но я утверждаю, что подобный </a:t>
            </a:r>
            <a:r>
              <a:rPr lang="ru-RU" dirty="0" smtClean="0"/>
              <a:t>недостаток является  </a:t>
            </a:r>
            <a:r>
              <a:rPr lang="ru-RU" dirty="0"/>
              <a:t>следствием  невежества  этого  народа,  у которого политика до </a:t>
            </a:r>
            <a:r>
              <a:rPr lang="ru-RU" dirty="0" smtClean="0"/>
              <a:t>сих пор  </a:t>
            </a:r>
            <a:r>
              <a:rPr lang="ru-RU" dirty="0"/>
              <a:t>не  возведена  на степень </a:t>
            </a:r>
            <a:r>
              <a:rPr lang="ru-RU" dirty="0" smtClean="0"/>
              <a:t>науки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Европы».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1722798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124744"/>
            <a:ext cx="8686800" cy="495538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/>
              <a:t>«Мой  </a:t>
            </a:r>
            <a:r>
              <a:rPr lang="ru-RU" dirty="0"/>
              <a:t>краткий  исторический  очерк нашей  страны  за последнее </a:t>
            </a:r>
            <a:r>
              <a:rPr lang="ru-RU" dirty="0" smtClean="0"/>
              <a:t>столетие поверг </a:t>
            </a:r>
            <a:r>
              <a:rPr lang="ru-RU" dirty="0"/>
              <a:t>короля в  крайнее  изумление. Он  объявил, что, по его мнению, </a:t>
            </a:r>
            <a:r>
              <a:rPr lang="ru-RU" dirty="0" smtClean="0"/>
              <a:t>эта </a:t>
            </a:r>
            <a:r>
              <a:rPr lang="ru-RU" u="sng" dirty="0" smtClean="0"/>
              <a:t>история  </a:t>
            </a:r>
            <a:r>
              <a:rPr lang="ru-RU" u="sng" dirty="0"/>
              <a:t>есть  не  что иное,  как  куча заговоров, смут, убийств, </a:t>
            </a:r>
            <a:r>
              <a:rPr lang="ru-RU" u="sng" dirty="0" smtClean="0"/>
              <a:t>избиений, революций  </a:t>
            </a:r>
            <a:r>
              <a:rPr lang="ru-RU" u="sng" dirty="0"/>
              <a:t>и  высылок, являющихся худшим результатом жадности, партийности</a:t>
            </a:r>
            <a:r>
              <a:rPr lang="ru-RU" u="sng" dirty="0" smtClean="0"/>
              <a:t>, лицемерия</a:t>
            </a:r>
            <a:r>
              <a:rPr lang="ru-RU" u="sng" dirty="0"/>
              <a:t>,  вероломства, жестокости, бешенства, безумия, ненависти, </a:t>
            </a:r>
            <a:r>
              <a:rPr lang="ru-RU" u="sng" dirty="0" smtClean="0"/>
              <a:t>зависти, сластолюбия</a:t>
            </a:r>
            <a:r>
              <a:rPr lang="ru-RU" u="sng" dirty="0"/>
              <a:t>, злобы и </a:t>
            </a:r>
            <a:r>
              <a:rPr lang="ru-RU" u="sng" dirty="0" smtClean="0"/>
              <a:t>честолюбия</a:t>
            </a:r>
            <a:r>
              <a:rPr lang="ru-RU" dirty="0" smtClean="0"/>
              <a:t>».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«Большинство </a:t>
            </a:r>
            <a:r>
              <a:rPr lang="ru-RU" b="1" dirty="0">
                <a:solidFill>
                  <a:srgbClr val="FF0000"/>
                </a:solidFill>
              </a:rPr>
              <a:t>ваших соотечественников есть порода маленьких отвратительных гадов, самых зловредных из всех, какие когда-либо ползали по земной поверхности."</a:t>
            </a:r>
          </a:p>
        </p:txBody>
      </p:sp>
    </p:spTree>
    <p:extLst>
      <p:ext uri="{BB962C8B-B14F-4D97-AF65-F5344CB8AC3E}">
        <p14:creationId xmlns="" xmlns:p14="http://schemas.microsoft.com/office/powerpoint/2010/main" val="15467586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Гулливер в </a:t>
            </a:r>
            <a:r>
              <a:rPr lang="ru-RU" dirty="0" err="1" smtClean="0"/>
              <a:t>Лапуту</a:t>
            </a:r>
            <a:r>
              <a:rPr lang="ru-RU" dirty="0" smtClean="0"/>
              <a:t>, </a:t>
            </a:r>
            <a:r>
              <a:rPr lang="ru-RU" dirty="0" err="1" smtClean="0"/>
              <a:t>Бальнибарби</a:t>
            </a:r>
            <a:r>
              <a:rPr lang="ru-RU" dirty="0" smtClean="0"/>
              <a:t>, </a:t>
            </a:r>
            <a:r>
              <a:rPr lang="ru-RU" dirty="0" err="1" smtClean="0"/>
              <a:t>Лаггнегге</a:t>
            </a:r>
            <a:r>
              <a:rPr lang="ru-RU" dirty="0" smtClean="0"/>
              <a:t> и </a:t>
            </a:r>
            <a:r>
              <a:rPr lang="ru-RU" dirty="0" err="1" smtClean="0"/>
              <a:t>Глаббдобдрибе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400" b="1" dirty="0" smtClean="0"/>
              <a:t>-Чем управлялся остров </a:t>
            </a:r>
          </a:p>
          <a:p>
            <a:pPr marL="0" indent="0">
              <a:buNone/>
            </a:pPr>
            <a:r>
              <a:rPr lang="ru-RU" sz="2400" b="1" dirty="0" err="1" smtClean="0"/>
              <a:t>лапутян</a:t>
            </a:r>
            <a:r>
              <a:rPr lang="ru-RU" sz="2400" b="1" dirty="0" smtClean="0"/>
              <a:t>?</a:t>
            </a:r>
          </a:p>
          <a:p>
            <a:pPr marL="0" indent="0">
              <a:buNone/>
            </a:pPr>
            <a:r>
              <a:rPr lang="ru-RU" sz="2400" b="1" dirty="0" smtClean="0"/>
              <a:t>-Зачем нужны хлопальщики?</a:t>
            </a:r>
          </a:p>
          <a:p>
            <a:pPr marL="0" indent="0">
              <a:buNone/>
            </a:pPr>
            <a:r>
              <a:rPr lang="ru-RU" sz="2400" b="1" dirty="0" smtClean="0"/>
              <a:t>-Что поразило Гулливера в</a:t>
            </a:r>
          </a:p>
          <a:p>
            <a:pPr marL="0" indent="0">
              <a:buNone/>
            </a:pPr>
            <a:r>
              <a:rPr lang="ru-RU" sz="2400" b="1" dirty="0" err="1" smtClean="0"/>
              <a:t>Бальнибарби</a:t>
            </a:r>
            <a:r>
              <a:rPr lang="ru-RU" sz="2400" b="1" dirty="0" smtClean="0"/>
              <a:t> (на территории</a:t>
            </a:r>
          </a:p>
          <a:p>
            <a:pPr marL="0" indent="0">
              <a:buNone/>
            </a:pPr>
            <a:r>
              <a:rPr lang="ru-RU" sz="2400" b="1" dirty="0"/>
              <a:t>п</a:t>
            </a:r>
            <a:r>
              <a:rPr lang="ru-RU" sz="2400" b="1" dirty="0" smtClean="0"/>
              <a:t>од островом?)</a:t>
            </a:r>
          </a:p>
          <a:p>
            <a:pPr marL="0" indent="0">
              <a:buNone/>
            </a:pPr>
            <a:r>
              <a:rPr lang="ru-RU" sz="2400" b="1" dirty="0" smtClean="0"/>
              <a:t>-Что смог увидеть Гулливер в </a:t>
            </a:r>
          </a:p>
          <a:p>
            <a:pPr marL="0" indent="0">
              <a:buNone/>
            </a:pPr>
            <a:r>
              <a:rPr lang="ru-RU" sz="2400" b="1" dirty="0" smtClean="0"/>
              <a:t>государстве волшебников? </a:t>
            </a:r>
          </a:p>
          <a:p>
            <a:pPr marL="0" indent="0">
              <a:buNone/>
            </a:pPr>
            <a:r>
              <a:rPr lang="ru-RU" sz="2400" b="1" dirty="0" smtClean="0"/>
              <a:t>-Кто такие </a:t>
            </a:r>
            <a:r>
              <a:rPr lang="ru-RU" sz="2400" b="1" dirty="0" err="1" smtClean="0"/>
              <a:t>струльдбруги</a:t>
            </a:r>
            <a:r>
              <a:rPr lang="ru-RU" sz="2400" b="1" dirty="0" smtClean="0"/>
              <a:t> и </a:t>
            </a:r>
          </a:p>
          <a:p>
            <a:pPr marL="0" indent="0">
              <a:buNone/>
            </a:pPr>
            <a:r>
              <a:rPr lang="ru-RU" sz="2400" b="1" dirty="0" smtClean="0"/>
              <a:t>какова их участь?</a:t>
            </a:r>
            <a:endParaRPr lang="ru-RU" sz="24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526" y="1601416"/>
            <a:ext cx="3769389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6451810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Поразмышляем…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 smtClean="0"/>
              <a:t>-Какие проекты предлагают ученые из Академии прожектеров? Можно ли ими воспользоваться?</a:t>
            </a:r>
          </a:p>
          <a:p>
            <a:pPr marL="0" indent="0">
              <a:buNone/>
            </a:pPr>
            <a:endParaRPr lang="ru-RU" sz="2800" b="1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510213"/>
            <a:ext cx="2871552" cy="4315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1961508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Проекты Академии прожектеров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b="1" dirty="0"/>
              <a:t>проект извлечения из огурцов солнечных лучей</a:t>
            </a:r>
          </a:p>
          <a:p>
            <a:r>
              <a:rPr lang="ru-RU" b="1" dirty="0"/>
              <a:t>пережигание льда в порох</a:t>
            </a:r>
          </a:p>
          <a:p>
            <a:r>
              <a:rPr lang="ru-RU" b="1" dirty="0"/>
              <a:t>проект постройки домов, начиная с крыши и кончая фундаментом</a:t>
            </a:r>
          </a:p>
          <a:p>
            <a:r>
              <a:rPr lang="ru-RU" b="1" dirty="0"/>
              <a:t>слепорожденный живописец, смешивающий краски</a:t>
            </a:r>
          </a:p>
          <a:p>
            <a:r>
              <a:rPr lang="ru-RU" b="1" dirty="0"/>
              <a:t> новый способ пахать землю свиньями</a:t>
            </a:r>
          </a:p>
          <a:p>
            <a:r>
              <a:rPr lang="ru-RU" b="1" dirty="0"/>
              <a:t>размягчение мрамора для подушек и подушечек для булавок</a:t>
            </a:r>
          </a:p>
          <a:p>
            <a:r>
              <a:rPr lang="ru-RU" b="1" dirty="0"/>
              <a:t>разведение породы голых овец</a:t>
            </a:r>
          </a:p>
          <a:p>
            <a:r>
              <a:rPr lang="ru-RU" b="1" dirty="0"/>
              <a:t>проект  полного упразднения всех слов</a:t>
            </a:r>
          </a:p>
          <a:p>
            <a:r>
              <a:rPr lang="ru-RU" b="1" dirty="0"/>
              <a:t>обучение математике с помощью таблеток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2172794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Гулливер в стране </a:t>
            </a:r>
            <a:r>
              <a:rPr lang="ru-RU" dirty="0" err="1" smtClean="0"/>
              <a:t>гуингнмов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/>
              <a:t>-Что означает слово «</a:t>
            </a:r>
            <a:r>
              <a:rPr lang="ru-RU" sz="2400" b="1" dirty="0" err="1" smtClean="0"/>
              <a:t>гуингнм</a:t>
            </a:r>
            <a:r>
              <a:rPr lang="ru-RU" sz="2400" b="1" dirty="0" smtClean="0"/>
              <a:t>»?</a:t>
            </a:r>
          </a:p>
          <a:p>
            <a:pPr marL="0" indent="0">
              <a:buNone/>
            </a:pPr>
            <a:r>
              <a:rPr lang="ru-RU" sz="2400" b="1" dirty="0" smtClean="0"/>
              <a:t>-Как и кем управляется страна </a:t>
            </a:r>
          </a:p>
          <a:p>
            <a:pPr marL="0" indent="0">
              <a:buNone/>
            </a:pPr>
            <a:r>
              <a:rPr lang="ru-RU" sz="2400" b="1" dirty="0" smtClean="0"/>
              <a:t>лошадей?</a:t>
            </a:r>
          </a:p>
          <a:p>
            <a:pPr marL="0" indent="0">
              <a:buNone/>
            </a:pPr>
            <a:r>
              <a:rPr lang="ru-RU" sz="2400" b="1" dirty="0" smtClean="0"/>
              <a:t>-Какого понятия не знают лошади?</a:t>
            </a:r>
          </a:p>
          <a:p>
            <a:pPr marL="0" indent="0">
              <a:buNone/>
            </a:pPr>
            <a:r>
              <a:rPr lang="ru-RU" sz="2400" b="1" dirty="0" smtClean="0"/>
              <a:t>-Кто такие </a:t>
            </a:r>
            <a:r>
              <a:rPr lang="ru-RU" sz="2400" b="1" dirty="0" err="1" smtClean="0"/>
              <a:t>йеху</a:t>
            </a:r>
            <a:r>
              <a:rPr lang="ru-RU" sz="2400" b="1" dirty="0" smtClean="0"/>
              <a:t>?</a:t>
            </a:r>
          </a:p>
          <a:p>
            <a:pPr marL="0" indent="0">
              <a:buNone/>
            </a:pPr>
            <a:r>
              <a:rPr lang="ru-RU" sz="2400" b="1" dirty="0" smtClean="0"/>
              <a:t>-Сколько лет провел Гулливер в </a:t>
            </a:r>
          </a:p>
          <a:p>
            <a:pPr marL="0" indent="0">
              <a:buNone/>
            </a:pPr>
            <a:r>
              <a:rPr lang="ru-RU" sz="2400" b="1" dirty="0"/>
              <a:t>с</a:t>
            </a:r>
            <a:r>
              <a:rPr lang="ru-RU" sz="2400" b="1" dirty="0" smtClean="0"/>
              <a:t>тране лошадей?</a:t>
            </a:r>
            <a:endParaRPr lang="ru-RU" sz="2400" b="1" dirty="0"/>
          </a:p>
        </p:txBody>
      </p:sp>
    </p:spTree>
    <p:extLst>
      <p:ext uri="{BB962C8B-B14F-4D97-AF65-F5344CB8AC3E}">
        <p14:creationId xmlns="" xmlns:p14="http://schemas.microsoft.com/office/powerpoint/2010/main" val="835444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119</TotalTime>
  <Words>746</Words>
  <Application>Microsoft Office PowerPoint</Application>
  <PresentationFormat>Экран (4:3)</PresentationFormat>
  <Paragraphs>71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Трек</vt:lpstr>
      <vt:lpstr>Размышления Свифта о судьбах человечества…</vt:lpstr>
      <vt:lpstr>Гулливер в стране лилипутов</vt:lpstr>
      <vt:lpstr>Гулливер в Бробдингнеге</vt:lpstr>
      <vt:lpstr>Слайд 4</vt:lpstr>
      <vt:lpstr>Слайд 5</vt:lpstr>
      <vt:lpstr>Гулливер в Лапуту, Бальнибарби, Лаггнегге и Глаббдобдрибе</vt:lpstr>
      <vt:lpstr>Поразмышляем…</vt:lpstr>
      <vt:lpstr>Проекты Академии прожектеров</vt:lpstr>
      <vt:lpstr>Гулливер в стране гуингнмов</vt:lpstr>
      <vt:lpstr>Поразмышляем…</vt:lpstr>
      <vt:lpstr>Причины удаления гулливера</vt:lpstr>
      <vt:lpstr>Итоги размышлений</vt:lpstr>
      <vt:lpstr>Домашнее задание: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Размышления Свифта о судьбах человечества…</dc:title>
  <dc:creator>7</dc:creator>
  <cp:lastModifiedBy>XTreme.ws</cp:lastModifiedBy>
  <cp:revision>22</cp:revision>
  <dcterms:created xsi:type="dcterms:W3CDTF">2015-11-14T14:34:28Z</dcterms:created>
  <dcterms:modified xsi:type="dcterms:W3CDTF">2016-01-18T16:20:36Z</dcterms:modified>
</cp:coreProperties>
</file>