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4" r:id="rId8"/>
    <p:sldId id="260" r:id="rId9"/>
    <p:sldId id="261" r:id="rId10"/>
    <p:sldId id="281" r:id="rId11"/>
    <p:sldId id="262" r:id="rId12"/>
    <p:sldId id="275" r:id="rId13"/>
    <p:sldId id="264" r:id="rId14"/>
    <p:sldId id="269" r:id="rId15"/>
    <p:sldId id="267" r:id="rId16"/>
    <p:sldId id="26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276600"/>
            <a:ext cx="7086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Преподобный Сергий Радонежский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учитель литературы Православной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класической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гимназии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г.о.Тольятти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Рыбакова О.В.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\Рабочий стол\Дорога,больш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37029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Князь Дмитрий и преп.Сергий</a:t>
            </a:r>
            <a:endParaRPr lang="ru-RU" dirty="0"/>
          </a:p>
        </p:txBody>
      </p:sp>
      <p:pic>
        <p:nvPicPr>
          <p:cNvPr id="4098" name="Picture 2" descr="C:\Documents and Settings\User\Рабочий стол\e0ec274479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524000"/>
            <a:ext cx="5776930" cy="4485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Благословение преподобного Сергия</a:t>
            </a:r>
            <a:endParaRPr lang="ru-RU" dirty="0"/>
          </a:p>
        </p:txBody>
      </p:sp>
      <p:pic>
        <p:nvPicPr>
          <p:cNvPr id="7170" name="Picture 2" descr="C:\Documents and Settings\User\Рабочий стол\Сергий и Дмитрий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4200"/>
            <a:ext cx="2895600" cy="23853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14478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Преподобный Сергий встал во главе сопротивления Орде.</a:t>
            </a:r>
          </a:p>
          <a:p>
            <a:endParaRPr lang="ru-RU" dirty="0" smtClean="0"/>
          </a:p>
          <a:p>
            <a:r>
              <a:rPr lang="ru-RU" dirty="0" smtClean="0"/>
              <a:t>Именно он дал благословение на битву с Мамаем князю Дмитрию.</a:t>
            </a:r>
          </a:p>
          <a:p>
            <a:endParaRPr lang="ru-RU" dirty="0" smtClean="0"/>
          </a:p>
          <a:p>
            <a:r>
              <a:rPr lang="ru-RU" dirty="0" smtClean="0"/>
              <a:t>А в помощь дал преподобный своих иноков – </a:t>
            </a:r>
            <a:r>
              <a:rPr lang="ru-RU" dirty="0" err="1" smtClean="0"/>
              <a:t>Пересвета</a:t>
            </a:r>
            <a:r>
              <a:rPr lang="ru-RU" dirty="0" smtClean="0"/>
              <a:t>(Александра) и </a:t>
            </a:r>
            <a:r>
              <a:rPr lang="ru-RU" dirty="0" err="1" smtClean="0"/>
              <a:t>Ослябю</a:t>
            </a:r>
            <a:r>
              <a:rPr lang="ru-RU" dirty="0" smtClean="0"/>
              <a:t>(Андрея), которые до принятия монашества были воинами.</a:t>
            </a:r>
          </a:p>
          <a:p>
            <a:endParaRPr lang="ru-RU" dirty="0" smtClean="0"/>
          </a:p>
          <a:p>
            <a:r>
              <a:rPr lang="ru-RU" dirty="0" smtClean="0"/>
              <a:t>Битва состоялась 8 сентября 1380 г. на Куликовом поле.</a:t>
            </a:r>
            <a:endParaRPr lang="ru-RU" dirty="0"/>
          </a:p>
        </p:txBody>
      </p:sp>
      <p:pic>
        <p:nvPicPr>
          <p:cNvPr id="7171" name="Picture 3" descr="C:\Documents and Settings\User\Рабочий стол\Благослов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00" y="13487400"/>
            <a:ext cx="12382500" cy="1238250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Благослов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ru-RU" dirty="0" smtClean="0"/>
              <a:t>Господи Боже, помилуй</a:t>
            </a:r>
          </a:p>
          <a:p>
            <a:r>
              <a:rPr lang="ru-RU" dirty="0" smtClean="0"/>
              <a:t>Душу живую России!</a:t>
            </a:r>
          </a:p>
          <a:p>
            <a:r>
              <a:rPr lang="ru-RU" dirty="0" smtClean="0"/>
              <a:t>Мыслью проникнем в глубины</a:t>
            </a:r>
          </a:p>
          <a:p>
            <a:r>
              <a:rPr lang="ru-RU" dirty="0" smtClean="0"/>
              <a:t>Вещего сердца России.</a:t>
            </a:r>
          </a:p>
          <a:p>
            <a:r>
              <a:rPr lang="ru-RU" dirty="0" smtClean="0"/>
              <a:t>Будем молить непрестанно</a:t>
            </a:r>
          </a:p>
          <a:p>
            <a:r>
              <a:rPr lang="ru-RU" dirty="0" smtClean="0"/>
              <a:t>С верой, надеждой и силой –</a:t>
            </a:r>
          </a:p>
          <a:p>
            <a:r>
              <a:rPr lang="ru-RU" dirty="0" smtClean="0"/>
              <a:t>Ими же веси путями, Боже, воздвигни Россию!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 время битвы преподобный Сергий молился Господу об успехе сражения, поминая при этом поименно каждого </a:t>
            </a:r>
            <a:r>
              <a:rPr lang="ru-RU" smtClean="0"/>
              <a:t>из павших…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</a:t>
            </a:r>
            <a:r>
              <a:rPr lang="ru-RU" dirty="0" err="1" smtClean="0"/>
              <a:t>Пересвета</a:t>
            </a:r>
            <a:r>
              <a:rPr lang="ru-RU" dirty="0" smtClean="0"/>
              <a:t> с </a:t>
            </a:r>
            <a:r>
              <a:rPr lang="ru-RU" dirty="0" err="1" smtClean="0"/>
              <a:t>Челубеем</a:t>
            </a:r>
            <a:endParaRPr lang="ru-RU" dirty="0"/>
          </a:p>
        </p:txBody>
      </p:sp>
      <p:pic>
        <p:nvPicPr>
          <p:cNvPr id="9218" name="Picture 2" descr="C:\Documents and Settings\User\Рабочий стол\перес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629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Воскрешение крестьянского сына.</a:t>
            </a:r>
            <a:endParaRPr lang="ru-RU" dirty="0"/>
          </a:p>
        </p:txBody>
      </p:sp>
      <p:pic>
        <p:nvPicPr>
          <p:cNvPr id="13314" name="Picture 2" descr="C:\Documents and Settings\User\Рабочий стол\воскреш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81799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конце жизни преподобный Сергий удостоился посещения Пресвятой Богородицы</a:t>
            </a:r>
            <a:endParaRPr lang="ru-RU" dirty="0"/>
          </a:p>
        </p:txBody>
      </p:sp>
      <p:pic>
        <p:nvPicPr>
          <p:cNvPr id="12290" name="Picture 2" descr="C:\Documents and Settings\User\Рабочий стол\явление Богородиц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57912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Кончина святого.</a:t>
            </a:r>
            <a:endParaRPr lang="ru-RU" dirty="0"/>
          </a:p>
        </p:txBody>
      </p:sp>
      <p:pic>
        <p:nvPicPr>
          <p:cNvPr id="11266" name="Picture 2" descr="C:\Documents and Settings\User\Рабочий стол\икона хороша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29718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17526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полгода до смерти знал преподобный ее дату. Во  время преставления лицо его просияло и от тела распространилось необыкновенное благоухание. Через 32 года мощи святого Сергия были открыты и оказались нетленными.</a:t>
            </a:r>
          </a:p>
          <a:p>
            <a:endParaRPr lang="ru-RU" dirty="0" smtClean="0"/>
          </a:p>
          <a:p>
            <a:r>
              <a:rPr lang="ru-RU" dirty="0" smtClean="0"/>
              <a:t>Преподобный Сергий нравственно воспитал русский народ.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Свято-Троицкая Сергиева лавра – сердце России!</a:t>
            </a:r>
            <a:endParaRPr lang="ru-RU" dirty="0"/>
          </a:p>
        </p:txBody>
      </p:sp>
      <p:pic>
        <p:nvPicPr>
          <p:cNvPr id="14338" name="Picture 2" descr="C:\Documents and Settings\User\Рабочий стол\Сергий покров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1628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Отечество мое! Россия!</a:t>
            </a:r>
          </a:p>
          <a:p>
            <a:r>
              <a:rPr lang="ru-RU" dirty="0" smtClean="0"/>
              <a:t>В тебе дух старины живет.</a:t>
            </a:r>
          </a:p>
          <a:p>
            <a:r>
              <a:rPr lang="ru-RU" dirty="0" smtClean="0"/>
              <a:t>И ни одна еще стихия</a:t>
            </a:r>
          </a:p>
          <a:p>
            <a:r>
              <a:rPr lang="ru-RU" dirty="0" smtClean="0"/>
              <a:t>Не победила твой народ.</a:t>
            </a:r>
          </a:p>
          <a:p>
            <a:r>
              <a:rPr lang="ru-RU" dirty="0" smtClean="0"/>
              <a:t>Из тьмы веков ты восставала</a:t>
            </a:r>
          </a:p>
          <a:p>
            <a:r>
              <a:rPr lang="ru-RU" dirty="0" smtClean="0"/>
              <a:t>И становилась все сильней.</a:t>
            </a:r>
          </a:p>
          <a:p>
            <a:r>
              <a:rPr lang="ru-RU" dirty="0" smtClean="0"/>
              <a:t>Святая Русь – твое начало,</a:t>
            </a:r>
          </a:p>
          <a:p>
            <a:r>
              <a:rPr lang="ru-RU" dirty="0" smtClean="0"/>
              <a:t>И преподобный Сергий в ней…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Любимый святой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err="1" smtClean="0"/>
              <a:t>Св.Епифаний</a:t>
            </a:r>
            <a:r>
              <a:rPr lang="ru-RU" dirty="0" smtClean="0"/>
              <a:t> Премудрый, ученик преп.Сергия, автор  Жития Сергия Радонежского</a:t>
            </a:r>
            <a:endParaRPr lang="ru-RU" dirty="0"/>
          </a:p>
        </p:txBody>
      </p:sp>
      <p:pic>
        <p:nvPicPr>
          <p:cNvPr id="2050" name="Picture 2" descr="C:\Documents and Settings\User\Рабочий стол\AgiosStefanosPerm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3829627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Варфоломея с Ангелом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371600"/>
            <a:ext cx="236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преподобный Сергий, а в миру – Варфоломей, 3 мая 1314 года под Ростовым.</a:t>
            </a:r>
          </a:p>
          <a:p>
            <a:endParaRPr lang="ru-RU" dirty="0" smtClean="0"/>
          </a:p>
          <a:p>
            <a:r>
              <a:rPr lang="ru-RU" dirty="0" smtClean="0"/>
              <a:t>Житие донесло до нас  чудесную историю обретения дара понимания книжной грамоты отроком Варфоломеем.</a:t>
            </a:r>
            <a:endParaRPr lang="ru-RU" dirty="0"/>
          </a:p>
        </p:txBody>
      </p:sp>
      <p:pic>
        <p:nvPicPr>
          <p:cNvPr id="3075" name="Picture 3" descr="C:\Documents and Settings\User\Рабочий стол\детство хорош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829180" cy="457162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45719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Благословение Варфоломея</a:t>
            </a:r>
            <a:endParaRPr lang="ru-RU" dirty="0"/>
          </a:p>
        </p:txBody>
      </p:sp>
      <p:pic>
        <p:nvPicPr>
          <p:cNvPr id="1026" name="Picture 2" descr="C:\Documents and Settings\User\Рабочий стол\pictur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162956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Чтение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75260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Будто темная завеса спала с глаз отрока, и он без запинки стал читать </a:t>
            </a:r>
          </a:p>
          <a:p>
            <a:r>
              <a:rPr lang="ru-RU" dirty="0" smtClean="0"/>
              <a:t>Псалтирь.</a:t>
            </a:r>
          </a:p>
          <a:p>
            <a:endParaRPr lang="ru-RU" dirty="0" smtClean="0"/>
          </a:p>
          <a:p>
            <a:r>
              <a:rPr lang="ru-RU" dirty="0" smtClean="0"/>
              <a:t>Тишина царила в доме. Голос Варфоломея звучал как родник.</a:t>
            </a:r>
            <a:endParaRPr lang="ru-RU" dirty="0"/>
          </a:p>
        </p:txBody>
      </p:sp>
      <p:pic>
        <p:nvPicPr>
          <p:cNvPr id="4099" name="Picture 3" descr="C:\Documents and Settings\User\Рабочий стол\чте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4196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Родители преп. Сергия</a:t>
            </a:r>
            <a:endParaRPr lang="ru-RU" dirty="0"/>
          </a:p>
        </p:txBody>
      </p:sp>
      <p:pic>
        <p:nvPicPr>
          <p:cNvPr id="17411" name="Picture 3" descr="C:\Documents and Settings\User\Рабочий стол\роди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000636" cy="39161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Монашеская жизнь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0574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Жизнь в лесу была очень тяжела, </a:t>
            </a:r>
          </a:p>
          <a:p>
            <a:r>
              <a:rPr lang="ru-RU" dirty="0" smtClean="0"/>
              <a:t>Варфоломей остался один. Работал с восхода до захода солнца.</a:t>
            </a:r>
          </a:p>
          <a:p>
            <a:endParaRPr lang="ru-RU" dirty="0" smtClean="0"/>
          </a:p>
          <a:p>
            <a:r>
              <a:rPr lang="ru-RU" dirty="0" smtClean="0"/>
              <a:t>Раз увидел он у своей кельи огромного медведя, пожалел его, дал краюшку хлеба. Медведь часто навещал потом одинокого монаха.</a:t>
            </a:r>
            <a:endParaRPr lang="ru-RU" dirty="0"/>
          </a:p>
        </p:txBody>
      </p:sp>
      <p:pic>
        <p:nvPicPr>
          <p:cNvPr id="13" name="Picture 3" descr="C:\Documents and Settings\User\Рабочий стол\большой мед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4191000" cy="4453772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начала расти обитель…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286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Монастырь рос, жили сурово и тихо. Преподобный Сергий во всем подавал пример. </a:t>
            </a:r>
          </a:p>
          <a:p>
            <a:r>
              <a:rPr lang="ru-RU" dirty="0" smtClean="0"/>
              <a:t>Сам строил кельи, таскал бревна, носил воду, пек хлеб, варил пищу, шил одежду и обувь.</a:t>
            </a:r>
            <a:endParaRPr lang="ru-RU" dirty="0"/>
          </a:p>
        </p:txBody>
      </p:sp>
      <p:pic>
        <p:nvPicPr>
          <p:cNvPr id="6150" name="Picture 6" descr="C:\Documents and Settings\User\Рабочий стол\Большая раб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4495800" cy="445436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915400" y="1524000"/>
            <a:ext cx="76200" cy="457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406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Любимый святой</vt:lpstr>
      <vt:lpstr>         Св.Епифаний Премудрый, ученик преп.Сергия, автор  Жития Сергия Радонежского</vt:lpstr>
      <vt:lpstr>Встреча Варфоломея с Ангелом</vt:lpstr>
      <vt:lpstr>    Благословение Варфоломея</vt:lpstr>
      <vt:lpstr>                                           Чтение </vt:lpstr>
      <vt:lpstr>       Родители преп. Сергия</vt:lpstr>
      <vt:lpstr>Монашеская жизнь</vt:lpstr>
      <vt:lpstr>Так начала расти обитель…</vt:lpstr>
      <vt:lpstr>Князь Дмитрий и преп.Сергий</vt:lpstr>
      <vt:lpstr>Благословение преподобного Сергия</vt:lpstr>
      <vt:lpstr>                                      </vt:lpstr>
      <vt:lpstr>Битва Пересвета с Челубеем</vt:lpstr>
      <vt:lpstr>Воскрешение крестьянского сына.</vt:lpstr>
      <vt:lpstr>В конце жизни преподобный Сергий удостоился посещения Пресвятой Богородицы</vt:lpstr>
      <vt:lpstr>Кончина святого.</vt:lpstr>
      <vt:lpstr>Свято-Троицкая Сергиева лавра – сердце России!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45</cp:revision>
  <dcterms:modified xsi:type="dcterms:W3CDTF">2016-01-18T16:28:06Z</dcterms:modified>
</cp:coreProperties>
</file>