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56" r:id="rId12"/>
    <p:sldId id="257" r:id="rId13"/>
    <p:sldId id="258" r:id="rId14"/>
    <p:sldId id="259" r:id="rId15"/>
    <p:sldId id="261" r:id="rId16"/>
    <p:sldId id="263" r:id="rId17"/>
    <p:sldId id="264" r:id="rId18"/>
    <p:sldId id="268" r:id="rId19"/>
    <p:sldId id="278" r:id="rId20"/>
    <p:sldId id="266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Линия как средство выражения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accent3">
                    <a:lumMod val="75000"/>
                  </a:schemeClr>
                </a:solidFill>
              </a:rPr>
              <a:t>Характер линий           ДЕРЕВО</a:t>
            </a:r>
            <a:endParaRPr lang="ru-RU" sz="8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Печальная нежная тонкая</a:t>
            </a:r>
            <a:br>
              <a:rPr lang="ru-RU" dirty="0" smtClean="0"/>
            </a:br>
            <a:r>
              <a:rPr lang="ru-RU" dirty="0" smtClean="0"/>
              <a:t>Резкая, колючая</a:t>
            </a:r>
            <a:endParaRPr lang="ru-RU" dirty="0"/>
          </a:p>
        </p:txBody>
      </p:sp>
      <p:pic>
        <p:nvPicPr>
          <p:cNvPr id="4" name="Picture 2" descr="C:\Users\Anna\Desktop\111047927_20131122082702_4_httpi20_photobucket_comalbumsb203mygirldaisyraindrop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3500462" cy="2625347"/>
          </a:xfrm>
          <a:prstGeom prst="rect">
            <a:avLst/>
          </a:prstGeom>
          <a:noFill/>
        </p:spPr>
      </p:pic>
      <p:pic>
        <p:nvPicPr>
          <p:cNvPr id="5" name="Picture 2" descr="C:\Users\Anna\Desktop\baobab-tree-drawing-i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3870" y="2571744"/>
            <a:ext cx="529013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572116"/>
            <a:ext cx="6400800" cy="128588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Саврасов «Грачи прилетели»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Anna\Desktop\71977533_RooksBackOfSavras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5" y="147534"/>
            <a:ext cx="5074792" cy="5353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nna\Desktop\0_3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8001056" cy="5813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nna\Desktop\_20120109_1489770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500990" cy="6188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И.Шишкин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Anna\Desktop\дуб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00174"/>
            <a:ext cx="7652368" cy="5019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328586" cy="7143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C:\Users\Anna\Desktop\9367_html_m250ec9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738964" cy="5945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Anna\Desktop\111b6f5099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4874880" cy="5214974"/>
          </a:xfrm>
          <a:prstGeom prst="rect">
            <a:avLst/>
          </a:prstGeom>
          <a:noFill/>
        </p:spPr>
      </p:pic>
      <p:pic>
        <p:nvPicPr>
          <p:cNvPr id="8196" name="Picture 4" descr="C:\Users\Anna\Desktop\_mg_4885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4450" y="357166"/>
            <a:ext cx="40195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Anna\Desktop\f_13750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357166"/>
            <a:ext cx="4462457" cy="5840434"/>
          </a:xfrm>
          <a:prstGeom prst="rect">
            <a:avLst/>
          </a:prstGeom>
          <a:noFill/>
        </p:spPr>
      </p:pic>
      <p:pic>
        <p:nvPicPr>
          <p:cNvPr id="9219" name="Picture 3" descr="C:\Users\Anna\Desktop\ива раннею весно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9683" y="428604"/>
            <a:ext cx="5194317" cy="605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nna\Desktop\9b7c74adb50f6ecba02d48da6fe8ec5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3857652" cy="5643578"/>
          </a:xfrm>
          <a:prstGeom prst="rect">
            <a:avLst/>
          </a:prstGeom>
          <a:noFill/>
        </p:spPr>
      </p:pic>
      <p:pic>
        <p:nvPicPr>
          <p:cNvPr id="5122" name="Picture 2" descr="C:\Users\Anna\Desktop\берёз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66"/>
            <a:ext cx="3215267" cy="5637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nna\Desktop\20209341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643050"/>
            <a:ext cx="5000660" cy="4572032"/>
          </a:xfrm>
          <a:prstGeom prst="rect">
            <a:avLst/>
          </a:prstGeom>
          <a:noFill/>
        </p:spPr>
      </p:pic>
      <p:pic>
        <p:nvPicPr>
          <p:cNvPr id="6147" name="Picture 3" descr="C:\Users\Anna\Desktop\1d7e643e-5ede-4e41-8b39-b58d62bde3d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25" y="1643050"/>
            <a:ext cx="382159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434479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ГБОУ школа № 451 </a:t>
            </a:r>
            <a:r>
              <a:rPr lang="ru-RU" sz="1400" dirty="0" err="1" smtClean="0"/>
              <a:t>Колпинского</a:t>
            </a:r>
            <a:r>
              <a:rPr lang="ru-RU" sz="1400" dirty="0" smtClean="0"/>
              <a:t> района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Тема: </a:t>
            </a:r>
            <a:r>
              <a:rPr lang="ru-RU" dirty="0" smtClean="0">
                <a:solidFill>
                  <a:srgbClr val="7030A0"/>
                </a:solidFill>
              </a:rPr>
              <a:t>Линия как средство выражения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33864" y="5661248"/>
            <a:ext cx="3078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Выполнила: учитель ИЗО, Гандзюк Т</a:t>
            </a:r>
            <a:r>
              <a:rPr lang="ru-RU" smtClean="0"/>
              <a:t>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422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Графика-</a:t>
            </a:r>
            <a:r>
              <a:rPr lang="ru-RU" sz="4000" dirty="0" smtClean="0"/>
              <a:t>изображение</a:t>
            </a:r>
            <a:r>
              <a:rPr lang="ru-RU" dirty="0" smtClean="0"/>
              <a:t> с </a:t>
            </a:r>
            <a:r>
              <a:rPr lang="ru-RU" sz="4000" dirty="0" smtClean="0"/>
              <a:t>помощью угля, </a:t>
            </a:r>
            <a:r>
              <a:rPr lang="ru-RU" sz="4000" dirty="0" err="1" smtClean="0"/>
              <a:t>гелевой</a:t>
            </a:r>
            <a:r>
              <a:rPr lang="ru-RU" sz="4000" dirty="0" smtClean="0"/>
              <a:t> ручкой, тушью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nna\Desktop\daily3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657600" cy="4572000"/>
          </a:xfrm>
          <a:prstGeom prst="rect">
            <a:avLst/>
          </a:prstGeom>
          <a:noFill/>
        </p:spPr>
      </p:pic>
      <p:pic>
        <p:nvPicPr>
          <p:cNvPr id="10243" name="Picture 3" descr="C:\Users\Anna\Desktop\7cedf5d357f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000240"/>
            <a:ext cx="5357818" cy="3843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571744"/>
            <a:ext cx="8229600" cy="214314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Острая, колючая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nna\Desktop\95488730_post136891165672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1928826" cy="2341595"/>
          </a:xfrm>
          <a:prstGeom prst="rect">
            <a:avLst/>
          </a:prstGeom>
          <a:noFill/>
        </p:spPr>
      </p:pic>
      <p:pic>
        <p:nvPicPr>
          <p:cNvPr id="1027" name="Picture 3" descr="C:\Users\Anna\Desktop\80.92.96.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643050"/>
            <a:ext cx="2000040" cy="2428892"/>
          </a:xfrm>
          <a:prstGeom prst="rect">
            <a:avLst/>
          </a:prstGeom>
          <a:noFill/>
        </p:spPr>
      </p:pic>
      <p:pic>
        <p:nvPicPr>
          <p:cNvPr id="1028" name="Picture 4" descr="C:\Users\Anna\Desktop\70496d8b24aa4f00cdffc76f42cf06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1571612"/>
            <a:ext cx="3824033" cy="2786082"/>
          </a:xfrm>
          <a:prstGeom prst="rect">
            <a:avLst/>
          </a:prstGeom>
          <a:noFill/>
        </p:spPr>
      </p:pic>
      <p:pic>
        <p:nvPicPr>
          <p:cNvPr id="1029" name="Picture 5" descr="C:\Users\Anna\Desktop\игол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286256"/>
            <a:ext cx="2643206" cy="17973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Линия волнистая, прямая, дугообразная, изогнутая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nna\Desktop\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714488"/>
            <a:ext cx="2857520" cy="2874665"/>
          </a:xfrm>
          <a:prstGeom prst="rect">
            <a:avLst/>
          </a:prstGeom>
          <a:noFill/>
        </p:spPr>
      </p:pic>
      <p:pic>
        <p:nvPicPr>
          <p:cNvPr id="2051" name="Picture 3" descr="C:\Users\Anna\Desktop\wavy_lin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3754768" cy="1306507"/>
          </a:xfrm>
          <a:prstGeom prst="rect">
            <a:avLst/>
          </a:prstGeom>
          <a:noFill/>
        </p:spPr>
      </p:pic>
      <p:pic>
        <p:nvPicPr>
          <p:cNvPr id="2052" name="Picture 4" descr="C:\Users\Anna\Desktop\3132527-kids-and-rainbo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714620"/>
            <a:ext cx="3286148" cy="3286148"/>
          </a:xfrm>
          <a:prstGeom prst="rect">
            <a:avLst/>
          </a:prstGeom>
          <a:noFill/>
        </p:spPr>
      </p:pic>
      <p:pic>
        <p:nvPicPr>
          <p:cNvPr id="2053" name="Picture 5" descr="C:\Users\Anna\Desktop\Straight_li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786322"/>
            <a:ext cx="3505217" cy="1464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Ломаные линии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nna\Desktop\1342752251_triang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2643206" cy="2643206"/>
          </a:xfrm>
          <a:prstGeom prst="rect">
            <a:avLst/>
          </a:prstGeom>
          <a:noFill/>
        </p:spPr>
      </p:pic>
      <p:pic>
        <p:nvPicPr>
          <p:cNvPr id="3075" name="Picture 3" descr="C:\Users\Anna\Desktop\t3Yc7mn_500px-Square_-_black_simpl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85860"/>
            <a:ext cx="3279774" cy="3279774"/>
          </a:xfrm>
          <a:prstGeom prst="rect">
            <a:avLst/>
          </a:prstGeom>
          <a:noFill/>
        </p:spPr>
      </p:pic>
      <p:pic>
        <p:nvPicPr>
          <p:cNvPr id="3076" name="Picture 4" descr="C:\Users\Anna\Desktop\2722149e314f477c4198b07e3e8ed9c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929066"/>
            <a:ext cx="400052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Круглая форма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nna\Desktop\1243223691de652a7c953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2214546" cy="2214546"/>
          </a:xfrm>
          <a:prstGeom prst="rect">
            <a:avLst/>
          </a:prstGeom>
          <a:noFill/>
        </p:spPr>
      </p:pic>
      <p:pic>
        <p:nvPicPr>
          <p:cNvPr id="4099" name="Picture 3" descr="C:\Users\Anna\Desktop\091647da909a08d5e8d5e17b8ad828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643050"/>
            <a:ext cx="2602126" cy="2571768"/>
          </a:xfrm>
          <a:prstGeom prst="rect">
            <a:avLst/>
          </a:prstGeom>
          <a:noFill/>
        </p:spPr>
      </p:pic>
      <p:pic>
        <p:nvPicPr>
          <p:cNvPr id="4100" name="Picture 4" descr="C:\Users\Anna\Desktop\AdQdMj2l-Y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928802"/>
            <a:ext cx="3071834" cy="2303876"/>
          </a:xfrm>
          <a:prstGeom prst="rect">
            <a:avLst/>
          </a:prstGeom>
          <a:noFill/>
        </p:spPr>
      </p:pic>
      <p:pic>
        <p:nvPicPr>
          <p:cNvPr id="4101" name="Picture 5" descr="C:\Users\Anna\Desktop\ballon-de-plage-gonflab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000504"/>
            <a:ext cx="2000264" cy="2000264"/>
          </a:xfrm>
          <a:prstGeom prst="rect">
            <a:avLst/>
          </a:prstGeom>
          <a:noFill/>
        </p:spPr>
      </p:pic>
      <p:pic>
        <p:nvPicPr>
          <p:cNvPr id="4102" name="Picture 6" descr="C:\Users\Anna\Desktop\66666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071943"/>
            <a:ext cx="251461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«Характер линий»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Учиться определять характер линий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Разным характером линий можно создавать разные образы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86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Линия как средство выражения</vt:lpstr>
      <vt:lpstr>ГБОУ школа № 451 Колпинского района</vt:lpstr>
      <vt:lpstr>Острая, колючая</vt:lpstr>
      <vt:lpstr>Линия волнистая, прямая, дугообразная, изогнутая</vt:lpstr>
      <vt:lpstr>Ломаные линии</vt:lpstr>
      <vt:lpstr>Круглая форма</vt:lpstr>
      <vt:lpstr>Тема урока</vt:lpstr>
      <vt:lpstr>Цель урока</vt:lpstr>
      <vt:lpstr>Линии</vt:lpstr>
      <vt:lpstr>Печальная нежная тонкая Резкая, колючая</vt:lpstr>
      <vt:lpstr> </vt:lpstr>
      <vt:lpstr>Презентация PowerPoint</vt:lpstr>
      <vt:lpstr>Презентация PowerPoint</vt:lpstr>
      <vt:lpstr>И.Шишкин</vt:lpstr>
      <vt:lpstr>Презентация PowerPoint</vt:lpstr>
      <vt:lpstr>Презентация PowerPoint</vt:lpstr>
      <vt:lpstr>Презентация PowerPoint</vt:lpstr>
      <vt:lpstr>Презентация PowerPoint</vt:lpstr>
      <vt:lpstr>Дуб</vt:lpstr>
      <vt:lpstr>Графика-изображение с помощью угля, гелевой ручкой, тушью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Линия как средство выражения</dc:title>
  <dc:creator>виктор гандзюк</dc:creator>
  <cp:lastModifiedBy>Home</cp:lastModifiedBy>
  <cp:revision>9</cp:revision>
  <dcterms:created xsi:type="dcterms:W3CDTF">2015-04-15T17:16:19Z</dcterms:created>
  <dcterms:modified xsi:type="dcterms:W3CDTF">2016-01-19T08:26:34Z</dcterms:modified>
</cp:coreProperties>
</file>