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94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F0D4EE-551C-4BB6-9D3B-90C254D2F893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19A5F-7851-4001-B7B9-201EBAFD9A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F0D4EE-551C-4BB6-9D3B-90C254D2F893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19A5F-7851-4001-B7B9-201EBAFD9A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F0D4EE-551C-4BB6-9D3B-90C254D2F893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19A5F-7851-4001-B7B9-201EBAFD9A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F0D4EE-551C-4BB6-9D3B-90C254D2F893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19A5F-7851-4001-B7B9-201EBAFD9A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F0D4EE-551C-4BB6-9D3B-90C254D2F893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19A5F-7851-4001-B7B9-201EBAFD9A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F0D4EE-551C-4BB6-9D3B-90C254D2F893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19A5F-7851-4001-B7B9-201EBAFD9A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F0D4EE-551C-4BB6-9D3B-90C254D2F893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19A5F-7851-4001-B7B9-201EBAFD9A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F0D4EE-551C-4BB6-9D3B-90C254D2F893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19A5F-7851-4001-B7B9-201EBAFD9A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F0D4EE-551C-4BB6-9D3B-90C254D2F893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19A5F-7851-4001-B7B9-201EBAFD9A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F0D4EE-551C-4BB6-9D3B-90C254D2F893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19A5F-7851-4001-B7B9-201EBAFD9A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F0D4EE-551C-4BB6-9D3B-90C254D2F893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19A5F-7851-4001-B7B9-201EBAFD9A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AAF0D4EE-551C-4BB6-9D3B-90C254D2F893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00119A5F-7851-4001-B7B9-201EBAFD9A7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80920" cy="566738"/>
          </a:xfrm>
        </p:spPr>
        <p:txBody>
          <a:bodyPr/>
          <a:lstStyle/>
          <a:p>
            <a:r>
              <a:rPr lang="ru-RU" sz="4400" i="1" dirty="0" smtClean="0">
                <a:latin typeface="Monotype Corsiva" pitchFamily="66" charset="0"/>
              </a:rPr>
              <a:t>Новые формы сюрреализма</a:t>
            </a:r>
            <a:br>
              <a:rPr lang="ru-RU" sz="4400" i="1" dirty="0" smtClean="0">
                <a:latin typeface="Monotype Corsiva" pitchFamily="66" charset="0"/>
              </a:rPr>
            </a:br>
            <a:r>
              <a:rPr lang="ru-RU" sz="3200" i="1" dirty="0" smtClean="0">
                <a:latin typeface="Monotype Corsiva" pitchFamily="66" charset="0"/>
              </a:rPr>
              <a:t>Дополнительный материал на уроке МХК</a:t>
            </a:r>
            <a:endParaRPr lang="ru-RU" sz="4400" i="1" dirty="0">
              <a:latin typeface="Monotype Corsiva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203848" y="5733256"/>
            <a:ext cx="5486400" cy="804862"/>
          </a:xfrm>
        </p:spPr>
        <p:txBody>
          <a:bodyPr/>
          <a:lstStyle/>
          <a:p>
            <a:r>
              <a:rPr lang="ru-RU" b="1" dirty="0" smtClean="0"/>
              <a:t>ТМКОУ «Караульская средняя школа-интернат»</a:t>
            </a:r>
          </a:p>
          <a:p>
            <a:r>
              <a:rPr lang="ru-RU" b="1" dirty="0" smtClean="0"/>
              <a:t>Байкалова Л.С.</a:t>
            </a:r>
            <a:endParaRPr lang="ru-RU" b="1" dirty="0"/>
          </a:p>
        </p:txBody>
      </p:sp>
      <p:pic>
        <p:nvPicPr>
          <p:cNvPr id="6" name="Picture 2" descr="http://4.404content.com/resize/730x-/1/54/F0/739446218881763156/fullsiz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6104">
            <a:off x="5643801" y="2542385"/>
            <a:ext cx="2088945" cy="156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4.404content.com/resize/730x-/1/7D/2D/739446210282915652/fullsiz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61048"/>
            <a:ext cx="2234915" cy="148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299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256" y="6488668"/>
            <a:ext cx="2800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/>
              </a:rPr>
              <a:t>Я хочу поговорить с тобой</a:t>
            </a:r>
            <a:endParaRPr lang="ru-RU" b="1" dirty="0">
              <a:effectLst/>
            </a:endParaRPr>
          </a:p>
        </p:txBody>
      </p:sp>
      <p:pic>
        <p:nvPicPr>
          <p:cNvPr id="8194" name="Picture 2" descr="http://4.404content.com/resize/730x-/1/60/B7/739446212689659721/full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56" y="312500"/>
            <a:ext cx="8924744" cy="594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06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661248"/>
            <a:ext cx="1107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/>
              </a:rPr>
              <a:t>Надежда</a:t>
            </a:r>
            <a:endParaRPr lang="ru-RU" b="1" dirty="0">
              <a:effectLst/>
            </a:endParaRPr>
          </a:p>
        </p:txBody>
      </p:sp>
      <p:pic>
        <p:nvPicPr>
          <p:cNvPr id="10242" name="Picture 2" descr="http://3.404content.com/resize/730x-/1/F5/6A/739446215684392782/full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-48517"/>
            <a:ext cx="4536504" cy="681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003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462628"/>
            <a:ext cx="2755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/>
              </a:rPr>
              <a:t>Сладкое головокружение</a:t>
            </a:r>
            <a:endParaRPr lang="ru-RU" b="1" dirty="0">
              <a:effectLst/>
            </a:endParaRPr>
          </a:p>
        </p:txBody>
      </p:sp>
      <p:pic>
        <p:nvPicPr>
          <p:cNvPr id="11266" name="Picture 2" descr="http://3.404content.com/resize/730x-/1/EE/F2/739446216046937935/full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594"/>
            <a:ext cx="8496944" cy="636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318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77962"/>
            <a:ext cx="2507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/>
              </a:rPr>
              <a:t>Встреча с неизвестным</a:t>
            </a:r>
            <a:endParaRPr lang="ru-RU" b="1" dirty="0">
              <a:effectLst/>
            </a:endParaRPr>
          </a:p>
        </p:txBody>
      </p:sp>
      <p:pic>
        <p:nvPicPr>
          <p:cNvPr id="12290" name="Picture 2" descr="http://3.404content.com/resize/730x-/1/93/66/739446214142723915/fullsiz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615"/>
            <a:ext cx="7704856" cy="616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001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021288"/>
            <a:ext cx="2192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/>
              </a:rPr>
              <a:t>Дверь в другой мир</a:t>
            </a:r>
            <a:endParaRPr lang="ru-RU" b="1" dirty="0">
              <a:effectLst/>
            </a:endParaRPr>
          </a:p>
        </p:txBody>
      </p:sp>
      <p:pic>
        <p:nvPicPr>
          <p:cNvPr id="13314" name="Picture 2" descr="http://4.404content.com/resize/730x-/1/D5/6A/739446216538720080/full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0"/>
            <a:ext cx="4640877" cy="696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947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4.404content.com/resize/730x-/1/0A/09/739446215342294861/full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76672"/>
            <a:ext cx="8862202" cy="590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6462628"/>
            <a:ext cx="2206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/>
              </a:rPr>
              <a:t>Не забывай мечтать</a:t>
            </a:r>
            <a:endParaRPr lang="ru-RU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4777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957" y="6349970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/>
              </a:rPr>
              <a:t>Сорванные планы</a:t>
            </a:r>
            <a:endParaRPr lang="ru-RU" b="1" dirty="0">
              <a:effectLst/>
            </a:endParaRPr>
          </a:p>
        </p:txBody>
      </p:sp>
      <p:pic>
        <p:nvPicPr>
          <p:cNvPr id="15362" name="Picture 2" descr="http://4.404content.com/resize/730x-/1/41/72/739446215294322508/full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563"/>
            <a:ext cx="8352928" cy="62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988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44" y="6472332"/>
            <a:ext cx="1074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/>
              </a:rPr>
              <a:t>Катарсис</a:t>
            </a:r>
            <a:endParaRPr lang="ru-RU" b="1" dirty="0">
              <a:effectLst/>
            </a:endParaRPr>
          </a:p>
        </p:txBody>
      </p:sp>
      <p:pic>
        <p:nvPicPr>
          <p:cNvPr id="16386" name="Picture 2" descr="http://3.404content.com/resize/730x-/1/06/F9/739446217090271057/full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897666" cy="592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686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13" y="6165304"/>
            <a:ext cx="2809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/>
              </a:rPr>
              <a:t>Если бы Луна была ближе</a:t>
            </a:r>
            <a:endParaRPr lang="ru-RU" b="1" dirty="0">
              <a:effectLst/>
            </a:endParaRPr>
          </a:p>
        </p:txBody>
      </p:sp>
      <p:pic>
        <p:nvPicPr>
          <p:cNvPr id="17410" name="Picture 2" descr="http://3.404content.com/resize/730x-/1/D2/B2/739446218918725461/full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88050"/>
            <a:ext cx="5112568" cy="679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503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37312"/>
            <a:ext cx="1255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/>
              </a:rPr>
              <a:t>Не мерзни</a:t>
            </a:r>
            <a:endParaRPr lang="ru-RU" b="1" dirty="0">
              <a:effectLst/>
            </a:endParaRPr>
          </a:p>
        </p:txBody>
      </p:sp>
      <p:pic>
        <p:nvPicPr>
          <p:cNvPr id="18434" name="Picture 2" descr="http://3.404content.com/resize/730x-/1/5A/B3/739446218866820947/full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2122"/>
            <a:ext cx="8352928" cy="625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879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764704"/>
            <a:ext cx="87129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Французский художник Сирил Роландо проводит свое свободное время над созданием красивых сюрреалистических картин. Еще в 2003 году, используя только мышь и простую программу для рисования, он самостоятельно научился цифровой живописи. Отсутствие художественного образования никоим образом не сказывается на качестве его работ и желании поделиться ими с миром. Роландо по профессии психолог, и эти знания помогают ему передавать тончайшие состояния человеческой души. По словам самого художника, он хочет, чтобы его картины рассказывали о чем-то, а не были просто изображением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98835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37312"/>
            <a:ext cx="2472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/>
              </a:rPr>
              <a:t>Наслаждаясь тишиной</a:t>
            </a:r>
            <a:endParaRPr lang="ru-RU" b="1" dirty="0">
              <a:effectLst/>
            </a:endParaRPr>
          </a:p>
        </p:txBody>
      </p:sp>
      <p:pic>
        <p:nvPicPr>
          <p:cNvPr id="19458" name="Picture 2" descr="http://4.404content.com/resize/730x-/1/54/F0/739446218881763156/full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136904" cy="609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23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021288"/>
            <a:ext cx="1643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/>
              </a:rPr>
              <a:t>Загляни в себя</a:t>
            </a:r>
            <a:endParaRPr lang="ru-RU" b="1" dirty="0">
              <a:effectLst/>
            </a:endParaRPr>
          </a:p>
        </p:txBody>
      </p:sp>
      <p:pic>
        <p:nvPicPr>
          <p:cNvPr id="20482" name="Picture 2" descr="http://3.404content.com/resize/730x-/1/95/67/739446219372496726/full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301"/>
            <a:ext cx="8723930" cy="58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711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390620"/>
            <a:ext cx="26127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effectLst/>
              </a:rPr>
              <a:t>Шрамы на небосводе</a:t>
            </a:r>
            <a:endParaRPr lang="ru-RU" sz="2000" b="1" dirty="0">
              <a:effectLst/>
            </a:endParaRPr>
          </a:p>
        </p:txBody>
      </p:sp>
      <p:pic>
        <p:nvPicPr>
          <p:cNvPr id="1026" name="Picture 2" descr="http://4.404content.com/resize/730x-/1/7D/2D/739446210282915652/full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3" y="188640"/>
            <a:ext cx="9038350" cy="601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154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404content.com/resize/730x-/1/CD/93/739446210370209605/full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250"/>
            <a:ext cx="8676456" cy="650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6436774"/>
            <a:ext cx="1590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/>
              </a:rPr>
              <a:t>Неприятности</a:t>
            </a:r>
            <a:endParaRPr lang="ru-RU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17704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4.404content.com/resize/730x-/1/8F/93/739446209918535491/full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09"/>
            <a:ext cx="8928991" cy="669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48064" y="6165304"/>
            <a:ext cx="3059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/>
              </a:rPr>
              <a:t>Мы танцуем в наших оковах</a:t>
            </a:r>
            <a:endParaRPr lang="ru-RU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5523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6920" y="6309320"/>
            <a:ext cx="253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/>
              </a:rPr>
              <a:t>Ты принадлежишь мне</a:t>
            </a:r>
            <a:endParaRPr lang="ru-RU" b="1" dirty="0">
              <a:effectLst/>
            </a:endParaRPr>
          </a:p>
        </p:txBody>
      </p:sp>
      <p:pic>
        <p:nvPicPr>
          <p:cNvPr id="4098" name="Picture 2" descr="http://3.404content.com/resize/730x-/1/4F/70/739446210478999366/full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91609" cy="585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038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336632"/>
            <a:ext cx="1578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/>
              </a:rPr>
              <a:t>Оледеневшая</a:t>
            </a:r>
            <a:endParaRPr lang="ru-RU" b="1" dirty="0">
              <a:effectLst/>
            </a:endParaRPr>
          </a:p>
        </p:txBody>
      </p:sp>
      <p:pic>
        <p:nvPicPr>
          <p:cNvPr id="5122" name="Picture 2" descr="http://4.404content.com/resize/730x-/1/6C/EF/739446210730395463/full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861"/>
            <a:ext cx="8249394" cy="618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62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3.404content.com/resize/730x-/1/F7/E7/739446210829748040/full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1498"/>
            <a:ext cx="5137470" cy="682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6233352"/>
            <a:ext cx="2151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/>
              </a:rPr>
              <a:t>Незрелые амбиции</a:t>
            </a:r>
            <a:endParaRPr lang="ru-RU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88828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6482312"/>
            <a:ext cx="2728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/>
              </a:rPr>
              <a:t>Следуй нашим правилам</a:t>
            </a:r>
            <a:endParaRPr lang="ru-RU" b="1" dirty="0">
              <a:effectLst/>
            </a:endParaRPr>
          </a:p>
        </p:txBody>
      </p:sp>
      <p:pic>
        <p:nvPicPr>
          <p:cNvPr id="7170" name="Picture 2" descr="http://3.404content.com/resize/730x-/1/EF/81/739446212803168074/full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39" y="332656"/>
            <a:ext cx="8683152" cy="578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777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3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Тема13</Template>
  <TotalTime>71</TotalTime>
  <Words>57</Words>
  <Application>Microsoft Office PowerPoint</Application>
  <PresentationFormat>Экран (4:3)</PresentationFormat>
  <Paragraphs>23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Тема13</vt:lpstr>
      <vt:lpstr>Новые формы сюрреализма Дополнительный материал на уроке МХК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Мила</dc:creator>
  <cp:lastModifiedBy>Мила</cp:lastModifiedBy>
  <cp:revision>8</cp:revision>
  <dcterms:created xsi:type="dcterms:W3CDTF">2015-10-20T12:49:52Z</dcterms:created>
  <dcterms:modified xsi:type="dcterms:W3CDTF">2016-01-16T21:04:22Z</dcterms:modified>
</cp:coreProperties>
</file>