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notesMasterIdLst>
    <p:notesMasterId r:id="rId12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8772" autoAdjust="0"/>
    <p:restoredTop sz="94624" autoAdjust="0"/>
  </p:normalViewPr>
  <p:slideViewPr>
    <p:cSldViewPr>
      <p:cViewPr varScale="1">
        <p:scale>
          <a:sx n="73" d="100"/>
          <a:sy n="73" d="100"/>
        </p:scale>
        <p:origin x="-193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E57DFE-1046-4D24-92E1-CAA7C5C3E16A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2EDFA8-2C4A-47BC-9C2D-BD27C06E42E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DFA8-2C4A-47BC-9C2D-BD27C06E42EE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F05AE49-EBB1-49D9-BB55-1A7B6D60E2C2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40EEE18D-BDB9-40CD-A751-E438235873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5AE49-EBB1-49D9-BB55-1A7B6D60E2C2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EE18D-BDB9-40CD-A751-E438235873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5AE49-EBB1-49D9-BB55-1A7B6D60E2C2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EE18D-BDB9-40CD-A751-E438235873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F05AE49-EBB1-49D9-BB55-1A7B6D60E2C2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0EEE18D-BDB9-40CD-A751-E438235873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F05AE49-EBB1-49D9-BB55-1A7B6D60E2C2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0EEE18D-BDB9-40CD-A751-E438235873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5AE49-EBB1-49D9-BB55-1A7B6D60E2C2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EE18D-BDB9-40CD-A751-E438235873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5AE49-EBB1-49D9-BB55-1A7B6D60E2C2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EE18D-BDB9-40CD-A751-E438235873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F05AE49-EBB1-49D9-BB55-1A7B6D60E2C2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0EEE18D-BDB9-40CD-A751-E438235873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5AE49-EBB1-49D9-BB55-1A7B6D60E2C2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EE18D-BDB9-40CD-A751-E438235873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F05AE49-EBB1-49D9-BB55-1A7B6D60E2C2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0EEE18D-BDB9-40CD-A751-E438235873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F05AE49-EBB1-49D9-BB55-1A7B6D60E2C2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0EEE18D-BDB9-40CD-A751-E438235873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F05AE49-EBB1-49D9-BB55-1A7B6D60E2C2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0EEE18D-BDB9-40CD-A751-E4382358730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-531440"/>
            <a:ext cx="7772400" cy="1470025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Добро пожаловать в мир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бисероплетений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1340768"/>
            <a:ext cx="7262624" cy="1224136"/>
          </a:xfrm>
        </p:spPr>
        <p:txBody>
          <a:bodyPr>
            <a:normAutofit/>
          </a:bodyPr>
          <a:lstStyle/>
          <a:p>
            <a:r>
              <a:rPr lang="ru-RU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Бисероплетение — вид декоративно-прикладного искусства,  рукоделия;  создание украшений, художественных изделий из бисера.</a:t>
            </a:r>
          </a:p>
          <a:p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dirty="0" smtClean="0"/>
          </a:p>
        </p:txBody>
      </p:sp>
      <p:pic>
        <p:nvPicPr>
          <p:cNvPr id="76802" name="Picture 2" descr="http://propodelki.ru/images/biseropleteniye/podelki-iz-bisera/derevo-iz-bisera/derevo-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636912"/>
            <a:ext cx="5904656" cy="403244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10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68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Благодарю за внимание!</a:t>
            </a:r>
            <a:endParaRPr lang="ru-RU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IMG_3279edited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520788"/>
            <a:ext cx="6624736" cy="4968552"/>
          </a:xfrm>
        </p:spPr>
      </p:pic>
    </p:spTree>
  </p:cSld>
  <p:clrMapOvr>
    <a:masterClrMapping/>
  </p:clrMapOvr>
  <p:transition advTm="288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136904" cy="11430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Инструменты и материалы 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бисероплетения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1556792"/>
            <a:ext cx="8075240" cy="1900808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Бисер.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Это мелкие , круглые или граненые вытянутые и сплюснутые бусинки из стекла, метала, фарфора или пластмассы с отверстиями для нити и проволоки.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1274448328_biser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5776" y="3140968"/>
            <a:ext cx="5339432" cy="3378859"/>
          </a:xfrm>
          <a:prstGeom prst="rect">
            <a:avLst/>
          </a:prstGeom>
        </p:spPr>
      </p:pic>
    </p:spTree>
  </p:cSld>
  <p:clrMapOvr>
    <a:masterClrMapping/>
  </p:clrMapOvr>
  <p:transition advTm="1413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Стеклярус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Стеклярус - стеклянные трубочки различной длины. Он может иметь прямой или косой срез. Для низания больше подходит стеклярус с прямым срезом.</a:t>
            </a:r>
          </a:p>
          <a:p>
            <a:endParaRPr lang="ru-RU" dirty="0"/>
          </a:p>
        </p:txBody>
      </p:sp>
      <p:pic>
        <p:nvPicPr>
          <p:cNvPr id="4" name="Рисунок 3" descr="IMG_1950-p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2996952"/>
            <a:ext cx="6120680" cy="3688102"/>
          </a:xfrm>
          <a:prstGeom prst="rect">
            <a:avLst/>
          </a:prstGeom>
        </p:spPr>
      </p:pic>
    </p:spTree>
  </p:cSld>
  <p:clrMapOvr>
    <a:masterClrMapping/>
  </p:clrMapOvr>
  <p:transition advTm="1191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Бусины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1052736"/>
            <a:ext cx="7467600" cy="4873752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Бусины на нити Бусины бывают всевозможных цветов форм и размеров, сделаны из самых разных материалов. Круглые, квадратные, граненые, в форме сердечек и забавных зверей, перечислить все невозможно. </a:t>
            </a:r>
          </a:p>
          <a:p>
            <a:endParaRPr lang="ru-RU" dirty="0"/>
          </a:p>
        </p:txBody>
      </p:sp>
      <p:pic>
        <p:nvPicPr>
          <p:cNvPr id="4" name="Рисунок 3" descr="f331d268221330266af0ad7bb15bcec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2996952"/>
            <a:ext cx="5256584" cy="3353333"/>
          </a:xfrm>
          <a:prstGeom prst="rect">
            <a:avLst/>
          </a:prstGeom>
        </p:spPr>
      </p:pic>
    </p:spTree>
  </p:cSld>
  <p:clrMapOvr>
    <a:masterClrMapping/>
  </p:clrMapOvr>
  <p:transition advTm="1737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Проволока и леска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1052736"/>
            <a:ext cx="7467600" cy="4873752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изготовления различных объемных сувениров используется тонкая медная проволока или леска. Толщина проволоки или лески должна позволять пройти ей через отверстие в бисеринке 2-3 раза. Очень хорошо, если проволока покрыта снаружи цветным лаком. </a:t>
            </a:r>
          </a:p>
          <a:p>
            <a:endParaRPr lang="ru-RU" dirty="0"/>
          </a:p>
        </p:txBody>
      </p:sp>
      <p:pic>
        <p:nvPicPr>
          <p:cNvPr id="4" name="Рисунок 3" descr="leska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3429000"/>
            <a:ext cx="5058789" cy="2664296"/>
          </a:xfrm>
          <a:prstGeom prst="rect">
            <a:avLst/>
          </a:prstGeom>
        </p:spPr>
      </p:pic>
    </p:spTree>
  </p:cSld>
  <p:clrMapOvr>
    <a:masterClrMapping/>
  </p:clrMapOvr>
  <p:transition advTm="1795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Иглы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1268760"/>
            <a:ext cx="7467600" cy="4873752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Бисерные иглы - Это гибкие тонкие иглы длиной около 5 см. Иглы для бисера выпускают под номерами: 10, 12, 13, 15 и 16.</a:t>
            </a:r>
          </a:p>
          <a:p>
            <a:endParaRPr lang="ru-RU" dirty="0"/>
          </a:p>
        </p:txBody>
      </p:sp>
      <p:pic>
        <p:nvPicPr>
          <p:cNvPr id="4" name="Рисунок 3" descr="igli-dlya-bise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2852936"/>
            <a:ext cx="5616624" cy="3178770"/>
          </a:xfrm>
          <a:prstGeom prst="rect">
            <a:avLst/>
          </a:prstGeom>
        </p:spPr>
      </p:pic>
    </p:spTree>
  </p:cSld>
  <p:clrMapOvr>
    <a:masterClrMapping/>
  </p:clrMapOvr>
  <p:transition advTm="1539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Фурнитура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1268760"/>
            <a:ext cx="7467600" cy="4873752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Металлические детали для соединения фрагментов изделия, застежки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швензы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4" name="Рисунок 3" descr="210887_03-500x5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1988840"/>
            <a:ext cx="5688632" cy="4653136"/>
          </a:xfrm>
          <a:prstGeom prst="rect">
            <a:avLst/>
          </a:prstGeom>
        </p:spPr>
      </p:pic>
    </p:spTree>
  </p:cSld>
  <p:clrMapOvr>
    <a:masterClrMapping/>
  </p:clrMapOvr>
  <p:transition advTm="769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22912" cy="11430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Инструменты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Острые ножницы, пинцет, кусачки и круглогубцы для работы с проволокой.</a:t>
            </a:r>
          </a:p>
          <a:p>
            <a:endParaRPr lang="ru-RU" dirty="0"/>
          </a:p>
        </p:txBody>
      </p:sp>
      <p:pic>
        <p:nvPicPr>
          <p:cNvPr id="4" name="Рисунок 3" descr="46b5bb860f8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2708920"/>
            <a:ext cx="5652120" cy="3744416"/>
          </a:xfrm>
          <a:prstGeom prst="rect">
            <a:avLst/>
          </a:prstGeom>
        </p:spPr>
      </p:pic>
    </p:spTree>
  </p:cSld>
  <p:clrMapOvr>
    <a:masterClrMapping/>
  </p:clrMapOvr>
  <p:transition advTm="842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315416"/>
            <a:ext cx="7467600" cy="1143000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Поделки из бисера.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3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764704"/>
            <a:ext cx="3099660" cy="2324745"/>
          </a:xfrm>
        </p:spPr>
      </p:pic>
      <p:pic>
        <p:nvPicPr>
          <p:cNvPr id="5" name="Рисунок 4" descr="1744416_29385-550x5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2708920"/>
            <a:ext cx="2883816" cy="2160240"/>
          </a:xfrm>
          <a:prstGeom prst="rect">
            <a:avLst/>
          </a:prstGeom>
        </p:spPr>
      </p:pic>
      <p:pic>
        <p:nvPicPr>
          <p:cNvPr id="6" name="Рисунок 5" descr="1337928438_palma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8144" y="4077072"/>
            <a:ext cx="2676327" cy="2439645"/>
          </a:xfrm>
          <a:prstGeom prst="rect">
            <a:avLst/>
          </a:prstGeom>
        </p:spPr>
      </p:pic>
      <p:pic>
        <p:nvPicPr>
          <p:cNvPr id="7" name="Рисунок 6" descr="biser.info_55843_belyj-golub_1318504155.preview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3933056"/>
            <a:ext cx="3042085" cy="2591171"/>
          </a:xfrm>
          <a:prstGeom prst="rect">
            <a:avLst/>
          </a:prstGeom>
        </p:spPr>
      </p:pic>
      <p:pic>
        <p:nvPicPr>
          <p:cNvPr id="9" name="Рисунок 8" descr="origina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48064" y="836712"/>
            <a:ext cx="3456384" cy="2060848"/>
          </a:xfrm>
          <a:prstGeom prst="rect">
            <a:avLst/>
          </a:prstGeom>
        </p:spPr>
      </p:pic>
    </p:spTree>
  </p:cSld>
  <p:clrMapOvr>
    <a:masterClrMapping/>
  </p:clrMapOvr>
  <p:transition advTm="670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420</TotalTime>
  <Words>221</Words>
  <Application>Microsoft Office PowerPoint</Application>
  <PresentationFormat>Экран (4:3)</PresentationFormat>
  <Paragraphs>20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Эркер</vt:lpstr>
      <vt:lpstr>Добро пожаловать в мир бисероплетений!</vt:lpstr>
      <vt:lpstr>Инструменты и материалы для бисероплетения.</vt:lpstr>
      <vt:lpstr>Стеклярус </vt:lpstr>
      <vt:lpstr>Бусины </vt:lpstr>
      <vt:lpstr>Проволока и леска </vt:lpstr>
      <vt:lpstr>Иглы </vt:lpstr>
      <vt:lpstr>Фурнитура </vt:lpstr>
      <vt:lpstr>Инструменты </vt:lpstr>
      <vt:lpstr>Поделки из бисера.</vt:lpstr>
      <vt:lpstr>Благодарю за внимание!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Добро пожаловать в мир бисероплетений!</dc:title>
  <dc:creator>Арм</dc:creator>
  <cp:lastModifiedBy>Арм</cp:lastModifiedBy>
  <cp:revision>33</cp:revision>
  <dcterms:created xsi:type="dcterms:W3CDTF">2016-01-08T11:24:11Z</dcterms:created>
  <dcterms:modified xsi:type="dcterms:W3CDTF">2016-01-10T13:28:40Z</dcterms:modified>
</cp:coreProperties>
</file>