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84" r:id="rId7"/>
    <p:sldId id="261" r:id="rId8"/>
    <p:sldId id="262" r:id="rId9"/>
    <p:sldId id="263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  <c:marker val="1"/>
        <c:axId val="71854336"/>
        <c:axId val="71942528"/>
      </c:lineChart>
      <c:catAx>
        <c:axId val="71854336"/>
        <c:scaling>
          <c:orientation val="minMax"/>
        </c:scaling>
        <c:axPos val="b"/>
        <c:tickLblPos val="nextTo"/>
        <c:crossAx val="71942528"/>
        <c:crosses val="autoZero"/>
        <c:auto val="1"/>
        <c:lblAlgn val="ctr"/>
        <c:lblOffset val="100"/>
      </c:catAx>
      <c:valAx>
        <c:axId val="71942528"/>
        <c:scaling>
          <c:orientation val="minMax"/>
        </c:scaling>
        <c:axPos val="l"/>
        <c:majorGridlines/>
        <c:numFmt formatCode="General" sourceLinked="1"/>
        <c:tickLblPos val="nextTo"/>
        <c:crossAx val="7185433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scatterChart>
        <c:scatterStyle val="lineMarker"/>
        <c:ser>
          <c:idx val="0"/>
          <c:order val="0"/>
          <c:spPr>
            <a:ln w="66675">
              <a:noFill/>
            </a:ln>
          </c:spPr>
          <c:yVal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</c:ser>
        <c:ser>
          <c:idx val="1"/>
          <c:order val="1"/>
          <c:spPr>
            <a:ln w="66675">
              <a:noFill/>
            </a:ln>
          </c:spPr>
          <c:y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</c:ser>
        <c:axId val="69522176"/>
        <c:axId val="69523712"/>
      </c:scatterChart>
      <c:valAx>
        <c:axId val="69522176"/>
        <c:scaling>
          <c:orientation val="minMax"/>
        </c:scaling>
        <c:axPos val="b"/>
        <c:tickLblPos val="nextTo"/>
        <c:crossAx val="69523712"/>
        <c:crosses val="autoZero"/>
        <c:crossBetween val="midCat"/>
      </c:valAx>
      <c:valAx>
        <c:axId val="69523712"/>
        <c:scaling>
          <c:orientation val="minMax"/>
        </c:scaling>
        <c:axPos val="l"/>
        <c:majorGridlines/>
        <c:numFmt formatCode="General" sourceLinked="1"/>
        <c:tickLblPos val="nextTo"/>
        <c:crossAx val="69522176"/>
        <c:crosses val="autoZero"/>
        <c:crossBetween val="midCat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C84AD2-629A-4737-A31E-CD517E5E4547}" type="datetimeFigureOut">
              <a:rPr lang="ru-RU" smtClean="0"/>
              <a:pPr/>
              <a:t>05.09.2010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E6F09B-0622-4616-A69A-2744DDC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Кодирование графической информации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643050"/>
            <a:ext cx="7962437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</a:rPr>
              <a:t>Приступите к выполнению заданий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</a:rPr>
              <a:t> 1.1 – 1.4 стр. 13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</a:rPr>
              <a:t>в учебнике информатики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venture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RULLOV_VSAD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3357586" cy="4784559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286248" y="1643050"/>
            <a:ext cx="4451860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Аналоговое изображение: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 </a:t>
            </a:r>
            <a:r>
              <a:rPr lang="ru-RU" sz="2400" i="1" dirty="0" smtClean="0"/>
              <a:t>непрерывное изменение цвета</a:t>
            </a:r>
          </a:p>
          <a:p>
            <a:pPr>
              <a:buFont typeface="Arial" pitchFamily="34" charset="0"/>
              <a:buChar char="•"/>
            </a:pPr>
            <a:endParaRPr lang="ru-RU" sz="2400" i="1" dirty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 </a:t>
            </a:r>
            <a:r>
              <a:rPr lang="ru-RU" sz="2400" i="1" dirty="0" smtClean="0"/>
              <a:t>бесконечное количество точек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357686" y="26431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507207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Дискретное изображение:</a:t>
            </a: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изображение разбито на точки разного цвета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572132" y="2285992"/>
          <a:ext cx="3428992" cy="238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осенний парк в Выборг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42918"/>
            <a:ext cx="5238786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Пространственная дискретизация</a:t>
            </a:r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14818"/>
            <a:ext cx="2109690" cy="2158270"/>
          </a:xfrm>
          <a:prstGeom prst="rect">
            <a:avLst/>
          </a:prstGeom>
          <a:noFill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5103132" cy="47278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1785926"/>
            <a:ext cx="3770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Преобразование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изображения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аналоговой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дискретную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форму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Растровое изображение</a:t>
            </a:r>
            <a:endParaRPr lang="ru-RU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714488"/>
            <a:ext cx="5214974" cy="32634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72074"/>
            <a:ext cx="821537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Пиксель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минимальный участок изображения, для которого независимым образом можно задать цвет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286380" y="221455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7884" y="2000240"/>
            <a:ext cx="1424942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пиксель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3143248"/>
            <a:ext cx="3451266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Растр</a:t>
            </a:r>
            <a:r>
              <a:rPr lang="ru-RU" sz="2800" dirty="0" smtClean="0"/>
              <a:t> – графическая </a:t>
            </a:r>
            <a:br>
              <a:rPr lang="ru-RU" sz="2800" dirty="0" smtClean="0"/>
            </a:br>
            <a:r>
              <a:rPr lang="ru-RU" sz="2800" dirty="0" smtClean="0"/>
              <a:t>                 сетка</a:t>
            </a:r>
            <a:endParaRPr lang="ru-RU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мер 01-2010\Электронные материалы к статьям номера\Да будет цвет!\Иллюстрации к статье\Рис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439177" cy="2487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Разрешающая способность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06" y="1714488"/>
            <a:ext cx="9068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количество точек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по горизонтали и вертикали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на единицу длины изображения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928934"/>
            <a:ext cx="403507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Разрешающая способность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экрана дисплея: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1024 Х 768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1280 Х 1024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6314" y="3500438"/>
            <a:ext cx="4035079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Разрешающая способность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сканера: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1200 Х 2400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dpi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143512"/>
            <a:ext cx="2431358" cy="15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2945587" cy="17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143504" y="3643314"/>
          <a:ext cx="333248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1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0</a:t>
                      </a:r>
                      <a:endParaRPr lang="ru-RU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Цветовая палитра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= 2</a:t>
            </a:r>
            <a:r>
              <a:rPr kumimoji="0" lang="en-US" sz="11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1492716" cy="984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 = 2</a:t>
            </a:r>
            <a:r>
              <a:rPr lang="en-US" sz="4000" b="1" baseline="30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714488"/>
            <a:ext cx="526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количество цветов в палитре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2428868"/>
            <a:ext cx="6715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количество информации для   кодирования цвета точки 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глубина цвета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3643314"/>
            <a:ext cx="3290563" cy="3000396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4071942"/>
            <a:ext cx="377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Черно - белое изображение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572008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2,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=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бит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397000"/>
          <a:ext cx="8215370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Глубина цвета, </a:t>
                      </a:r>
                      <a:r>
                        <a:rPr lang="en-US" sz="3200" dirty="0" smtClean="0"/>
                        <a:t>I</a:t>
                      </a:r>
                      <a:r>
                        <a:rPr lang="ru-RU" sz="3200" dirty="0" smtClean="0"/>
                        <a:t> (бит)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Количество</a:t>
                      </a:r>
                      <a:r>
                        <a:rPr lang="ru-RU" sz="3200" baseline="0" dirty="0" smtClean="0"/>
                        <a:t> цветов в палитре, </a:t>
                      </a:r>
                      <a:r>
                        <a:rPr lang="en-US" sz="3200" baseline="0" dirty="0" smtClean="0"/>
                        <a:t>N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65 536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16 777 216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млрд.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313</TotalTime>
  <Words>319</Words>
  <Application>Microsoft Office PowerPoint</Application>
  <PresentationFormat>Экран (4:3)</PresentationFormat>
  <Paragraphs>237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Кодирование графической информации</vt:lpstr>
      <vt:lpstr>Слайд 2</vt:lpstr>
      <vt:lpstr>Слайд 3</vt:lpstr>
      <vt:lpstr>Пространственная дискретизация</vt:lpstr>
      <vt:lpstr>Растровое изображение</vt:lpstr>
      <vt:lpstr>Слайд 6</vt:lpstr>
      <vt:lpstr>Разрешающая способность</vt:lpstr>
      <vt:lpstr>Цветовая палитра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графической информации</dc:title>
  <dc:creator>ира</dc:creator>
  <cp:lastModifiedBy>ира</cp:lastModifiedBy>
  <cp:revision>35</cp:revision>
  <dcterms:created xsi:type="dcterms:W3CDTF">2009-10-20T12:16:20Z</dcterms:created>
  <dcterms:modified xsi:type="dcterms:W3CDTF">2010-09-05T13:13:51Z</dcterms:modified>
</cp:coreProperties>
</file>