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59" r:id="rId5"/>
    <p:sldId id="284" r:id="rId6"/>
    <p:sldId id="286" r:id="rId7"/>
    <p:sldId id="263" r:id="rId8"/>
    <p:sldId id="277" r:id="rId9"/>
    <p:sldId id="278" r:id="rId10"/>
    <p:sldId id="269" r:id="rId11"/>
    <p:sldId id="291" r:id="rId12"/>
    <p:sldId id="292" r:id="rId13"/>
    <p:sldId id="290" r:id="rId14"/>
    <p:sldId id="270" r:id="rId15"/>
    <p:sldId id="293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808080"/>
    <a:srgbClr val="000000"/>
    <a:srgbClr val="006600"/>
    <a:srgbClr val="FFCCFF"/>
    <a:srgbClr val="FFFFFF"/>
    <a:srgbClr val="99CCFF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BF679F-F43B-4363-96DB-D18F88C47F23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5B09B1-1843-4895-A112-3248C79FD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0ED03-957C-4952-BEE8-DA6E4A86F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D86E9-D04A-4D95-B36C-44A1014C9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C286-5963-479D-BC42-DC8E8E815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DCC8-8193-4948-BDDF-238FBD51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FC6FE-109E-4E93-BDB3-130559DD8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B370-6244-4EB7-AFB2-42B176818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212DB-B212-4668-A79C-80E8773F5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0653-A5E0-4334-ADC3-1540BF9B5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1FDA3-34E6-4721-A516-C44898F3A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88AF-C823-4F26-94B7-E1BC30F0F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7C60-A7F0-46A0-A5BF-3D72CBFC8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0B45-8E95-4BC7-AB8F-EEBA2FDB7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A6A4A-66E6-4B76-B103-F8FA51D01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8CEDC540-D23B-451F-97BD-15004A1DE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5" descr="1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68313" y="404813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1692275" y="404813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916238" y="404813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211638" y="404813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435600" y="404813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6588125" y="404813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7740650" y="476250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1274" name="Picture 14" descr="1227126675_buratino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12875"/>
            <a:ext cx="7580312" cy="4679950"/>
          </a:xfrm>
          <a:noFill/>
        </p:spPr>
      </p:pic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4859338" y="2852738"/>
            <a:ext cx="27368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effectLst/>
              </a:rPr>
              <a:t>5 + 1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292725" y="2852738"/>
            <a:ext cx="18637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effectLst/>
              </a:rPr>
              <a:t>4 - 2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5292725" y="2997200"/>
            <a:ext cx="20732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effectLst/>
              </a:rPr>
              <a:t>2 + 3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292725" y="2997200"/>
            <a:ext cx="18637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effectLst/>
              </a:rPr>
              <a:t>8 - 1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5219700" y="3068638"/>
            <a:ext cx="20732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effectLst/>
              </a:rPr>
              <a:t>2 + 2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5292725" y="2924175"/>
            <a:ext cx="18637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effectLst/>
              </a:rPr>
              <a:t>6 - 3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 rot="10800000" flipV="1">
            <a:off x="4932363" y="2997200"/>
            <a:ext cx="26685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effectLst/>
              </a:rPr>
              <a:t>1 + 0</a:t>
            </a: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468313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>
              <a:solidFill>
                <a:srgbClr val="CCFFFF"/>
              </a:solidFill>
              <a:effectLst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1692275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>
              <a:solidFill>
                <a:srgbClr val="CCFFFF"/>
              </a:solidFill>
              <a:effectLst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2916238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4211638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>
              <a:solidFill>
                <a:srgbClr val="CCFFFF"/>
              </a:solidFill>
              <a:effectLst/>
            </a:endParaRPr>
          </a:p>
        </p:txBody>
      </p:sp>
      <p:sp>
        <p:nvSpPr>
          <p:cNvPr id="49180" name="AutoShape 28"/>
          <p:cNvSpPr>
            <a:spLocks noChangeArrowheads="1"/>
          </p:cNvSpPr>
          <p:nvPr/>
        </p:nvSpPr>
        <p:spPr bwMode="auto">
          <a:xfrm>
            <a:off x="5435600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>
              <a:solidFill>
                <a:srgbClr val="CCFFFF"/>
              </a:solidFill>
              <a:effectLst/>
            </a:endParaRPr>
          </a:p>
        </p:txBody>
      </p:sp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6588125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>
              <a:solidFill>
                <a:srgbClr val="CCFFFF"/>
              </a:solidFill>
              <a:effectLst/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7740650" y="476250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400" b="1">
              <a:solidFill>
                <a:srgbClr val="CCFFFF"/>
              </a:solidFill>
              <a:effectLst/>
            </a:endParaRPr>
          </a:p>
        </p:txBody>
      </p:sp>
      <p:sp>
        <p:nvSpPr>
          <p:cNvPr id="49191" name="AutoShape 39"/>
          <p:cNvSpPr>
            <a:spLocks noChangeArrowheads="1"/>
          </p:cNvSpPr>
          <p:nvPr/>
        </p:nvSpPr>
        <p:spPr bwMode="auto">
          <a:xfrm>
            <a:off x="468313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>
                <a:solidFill>
                  <a:srgbClr val="CCFFFF"/>
                </a:solidFill>
                <a:effectLst/>
              </a:rPr>
              <a:t>м</a:t>
            </a:r>
          </a:p>
        </p:txBody>
      </p:sp>
      <p:sp>
        <p:nvSpPr>
          <p:cNvPr id="49192" name="AutoShape 40"/>
          <p:cNvSpPr>
            <a:spLocks noChangeArrowheads="1"/>
          </p:cNvSpPr>
          <p:nvPr/>
        </p:nvSpPr>
        <p:spPr bwMode="auto">
          <a:xfrm>
            <a:off x="1692275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>
                <a:solidFill>
                  <a:srgbClr val="CCFFFF"/>
                </a:solidFill>
                <a:effectLst/>
              </a:rPr>
              <a:t>о</a:t>
            </a:r>
          </a:p>
        </p:txBody>
      </p:sp>
      <p:sp>
        <p:nvSpPr>
          <p:cNvPr id="49193" name="AutoShape 41"/>
          <p:cNvSpPr>
            <a:spLocks noChangeArrowheads="1"/>
          </p:cNvSpPr>
          <p:nvPr/>
        </p:nvSpPr>
        <p:spPr bwMode="auto">
          <a:xfrm>
            <a:off x="4211638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>
                <a:solidFill>
                  <a:srgbClr val="CCFFFF"/>
                </a:solidFill>
                <a:effectLst/>
              </a:rPr>
              <a:t>о</a:t>
            </a:r>
          </a:p>
        </p:txBody>
      </p:sp>
      <p:sp>
        <p:nvSpPr>
          <p:cNvPr id="49194" name="AutoShape 42"/>
          <p:cNvSpPr>
            <a:spLocks noChangeArrowheads="1"/>
          </p:cNvSpPr>
          <p:nvPr/>
        </p:nvSpPr>
        <p:spPr bwMode="auto">
          <a:xfrm>
            <a:off x="5435600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>
                <a:solidFill>
                  <a:srgbClr val="CCFFFF"/>
                </a:solidFill>
                <a:effectLst/>
              </a:rPr>
              <a:t>д</a:t>
            </a:r>
          </a:p>
        </p:txBody>
      </p:sp>
      <p:sp>
        <p:nvSpPr>
          <p:cNvPr id="49196" name="AutoShape 44"/>
          <p:cNvSpPr>
            <a:spLocks noChangeArrowheads="1"/>
          </p:cNvSpPr>
          <p:nvPr/>
        </p:nvSpPr>
        <p:spPr bwMode="auto">
          <a:xfrm>
            <a:off x="7740650" y="476250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>
                <a:solidFill>
                  <a:srgbClr val="CCFFFF"/>
                </a:solidFill>
                <a:effectLst/>
              </a:rPr>
              <a:t>ы</a:t>
            </a:r>
          </a:p>
        </p:txBody>
      </p:sp>
      <p:sp>
        <p:nvSpPr>
          <p:cNvPr id="49197" name="AutoShape 45"/>
          <p:cNvSpPr>
            <a:spLocks noChangeArrowheads="1"/>
          </p:cNvSpPr>
          <p:nvPr/>
        </p:nvSpPr>
        <p:spPr bwMode="auto">
          <a:xfrm>
            <a:off x="6588125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>
                <a:solidFill>
                  <a:srgbClr val="CCFFFF"/>
                </a:solidFill>
                <a:effectLst/>
              </a:rPr>
              <a:t>ц</a:t>
            </a:r>
          </a:p>
        </p:txBody>
      </p:sp>
      <p:sp>
        <p:nvSpPr>
          <p:cNvPr id="49209" name="AutoShape 57"/>
          <p:cNvSpPr>
            <a:spLocks noChangeArrowheads="1"/>
          </p:cNvSpPr>
          <p:nvPr/>
        </p:nvSpPr>
        <p:spPr bwMode="auto">
          <a:xfrm>
            <a:off x="2916238" y="404813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>
                <a:solidFill>
                  <a:srgbClr val="CCFFFF"/>
                </a:solidFill>
                <a:effectLst/>
              </a:rPr>
              <a:t>л</a:t>
            </a:r>
          </a:p>
        </p:txBody>
      </p:sp>
      <p:sp>
        <p:nvSpPr>
          <p:cNvPr id="49211" name="Text Box 59"/>
          <p:cNvSpPr txBox="1">
            <a:spLocks noChangeArrowheads="1"/>
          </p:cNvSpPr>
          <p:nvPr/>
        </p:nvSpPr>
        <p:spPr bwMode="auto">
          <a:xfrm>
            <a:off x="5580063" y="2997200"/>
            <a:ext cx="12430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0" b="1" i="1">
                <a:solidFill>
                  <a:srgbClr val="FF0000"/>
                </a:solidFill>
                <a:effectLst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/>
      <p:bldP spid="49169" grpId="1"/>
      <p:bldP spid="49170" grpId="0"/>
      <p:bldP spid="49170" grpId="1"/>
      <p:bldP spid="49171" grpId="0"/>
      <p:bldP spid="49171" grpId="1"/>
      <p:bldP spid="49172" grpId="0"/>
      <p:bldP spid="49172" grpId="1"/>
      <p:bldP spid="49173" grpId="0"/>
      <p:bldP spid="49173" grpId="1"/>
      <p:bldP spid="49174" grpId="0"/>
      <p:bldP spid="49174" grpId="1"/>
      <p:bldP spid="49175" grpId="0"/>
      <p:bldP spid="49175" grpId="1"/>
      <p:bldP spid="49191" grpId="0" animBg="1"/>
      <p:bldP spid="49192" grpId="0" animBg="1"/>
      <p:bldP spid="49193" grpId="0" animBg="1"/>
      <p:bldP spid="49194" grpId="0" animBg="1"/>
      <p:bldP spid="49196" grpId="0" animBg="1"/>
      <p:bldP spid="49197" grpId="0" animBg="1"/>
      <p:bldP spid="49209" grpId="0" animBg="1"/>
      <p:bldP spid="49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8064500" cy="25923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Найди лишний предмет</a:t>
            </a:r>
          </a:p>
        </p:txBody>
      </p:sp>
      <p:pic>
        <p:nvPicPr>
          <p:cNvPr id="77827" name="Picture 3" descr="рам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749675"/>
            <a:ext cx="3635375" cy="3108325"/>
          </a:xfrm>
          <a:prstGeom prst="rect">
            <a:avLst/>
          </a:prstGeom>
          <a:noFill/>
        </p:spPr>
      </p:pic>
      <p:pic>
        <p:nvPicPr>
          <p:cNvPr id="77828" name="Picture 4" descr="рам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492500" cy="3148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ramk1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427538" cy="3284538"/>
          </a:xfrm>
          <a:prstGeom prst="rect">
            <a:avLst/>
          </a:prstGeom>
          <a:noFill/>
        </p:spPr>
      </p:pic>
      <p:pic>
        <p:nvPicPr>
          <p:cNvPr id="79875" name="Picture 3" descr="ramk1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0"/>
            <a:ext cx="4716462" cy="3357563"/>
          </a:xfrm>
          <a:prstGeom prst="rect">
            <a:avLst/>
          </a:prstGeom>
          <a:noFill/>
        </p:spPr>
      </p:pic>
      <p:pic>
        <p:nvPicPr>
          <p:cNvPr id="79876" name="Picture 4" descr="ramk1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2345" flipH="1">
            <a:off x="-28575" y="3211513"/>
            <a:ext cx="4527550" cy="3644900"/>
          </a:xfrm>
          <a:prstGeom prst="rect">
            <a:avLst/>
          </a:prstGeom>
          <a:noFill/>
        </p:spPr>
      </p:pic>
      <p:pic>
        <p:nvPicPr>
          <p:cNvPr id="79877" name="Picture 5" descr="ramk17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284538"/>
            <a:ext cx="4716462" cy="3573462"/>
          </a:xfrm>
          <a:prstGeom prst="rect">
            <a:avLst/>
          </a:prstGeom>
          <a:noFill/>
        </p:spPr>
      </p:pic>
      <p:pic>
        <p:nvPicPr>
          <p:cNvPr id="79878" name="Picture 6" descr="колокольчик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997200"/>
            <a:ext cx="2295525" cy="2430463"/>
          </a:xfrm>
          <a:prstGeom prst="rect">
            <a:avLst/>
          </a:prstGeom>
          <a:noFill/>
        </p:spPr>
      </p:pic>
      <p:pic>
        <p:nvPicPr>
          <p:cNvPr id="79879" name="Picture 7" descr="ландыши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765175"/>
            <a:ext cx="1905000" cy="2016125"/>
          </a:xfrm>
          <a:prstGeom prst="rect">
            <a:avLst/>
          </a:prstGeom>
          <a:noFill/>
        </p:spPr>
      </p:pic>
      <p:pic>
        <p:nvPicPr>
          <p:cNvPr id="79880" name="Picture 8" descr="роза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836613"/>
            <a:ext cx="2176463" cy="2305050"/>
          </a:xfrm>
          <a:prstGeom prst="rect">
            <a:avLst/>
          </a:prstGeom>
          <a:noFill/>
        </p:spPr>
      </p:pic>
      <p:pic>
        <p:nvPicPr>
          <p:cNvPr id="79881" name="Picture 9" descr="ромашки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84538"/>
            <a:ext cx="2520950" cy="2039937"/>
          </a:xfrm>
          <a:prstGeom prst="rect">
            <a:avLst/>
          </a:prstGeom>
          <a:noFill/>
        </p:spPr>
      </p:pic>
      <p:sp>
        <p:nvSpPr>
          <p:cNvPr id="7988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754063" cy="549275"/>
          </a:xfrm>
          <a:prstGeom prst="actionButtonForwardNext">
            <a:avLst/>
          </a:prstGeom>
          <a:solidFill>
            <a:srgbClr val="89FF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98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98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98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9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98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53" name="Picture 9" descr="home13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76250"/>
            <a:ext cx="2159000" cy="2519363"/>
          </a:xfrm>
          <a:noFill/>
        </p:spPr>
      </p:pic>
      <p:pic>
        <p:nvPicPr>
          <p:cNvPr id="57356" name="Picture 12" descr="d9560b6f6fc061b4ca526e224d7be47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92950" y="908050"/>
            <a:ext cx="1762125" cy="2185988"/>
          </a:xfrm>
          <a:noFill/>
        </p:spPr>
      </p:pic>
      <p:pic>
        <p:nvPicPr>
          <p:cNvPr id="57359" name="Picture 15" descr="200711170909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3500438"/>
            <a:ext cx="1616075" cy="2881312"/>
          </a:xfr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 rot="17821178" flipH="1">
            <a:off x="7392988" y="3622675"/>
            <a:ext cx="1193800" cy="2476500"/>
            <a:chOff x="3797" y="754"/>
            <a:chExt cx="852" cy="1931"/>
          </a:xfrm>
        </p:grpSpPr>
        <p:sp>
          <p:nvSpPr>
            <p:cNvPr id="13320" name="Freeform 5"/>
            <p:cNvSpPr>
              <a:spLocks/>
            </p:cNvSpPr>
            <p:nvPr/>
          </p:nvSpPr>
          <p:spPr bwMode="auto">
            <a:xfrm rot="78698">
              <a:off x="3797" y="751"/>
              <a:ext cx="852" cy="1910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1 w 1252"/>
                <a:gd name="T5" fmla="*/ 1 h 3125"/>
                <a:gd name="T6" fmla="*/ 1 w 1252"/>
                <a:gd name="T7" fmla="*/ 1 h 3125"/>
                <a:gd name="T8" fmla="*/ 1 w 1252"/>
                <a:gd name="T9" fmla="*/ 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auto">
            <a:xfrm rot="78698">
              <a:off x="4428" y="2311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>
                <a:effectLst/>
              </a:endParaRPr>
            </a:p>
          </p:txBody>
        </p:sp>
        <p:sp>
          <p:nvSpPr>
            <p:cNvPr id="13322" name="Freeform 7"/>
            <p:cNvSpPr>
              <a:spLocks/>
            </p:cNvSpPr>
            <p:nvPr/>
          </p:nvSpPr>
          <p:spPr bwMode="auto">
            <a:xfrm rot="78698">
              <a:off x="4551" y="2535"/>
              <a:ext cx="84" cy="141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 rot="78698">
              <a:off x="3861" y="761"/>
              <a:ext cx="743" cy="1593"/>
            </a:xfrm>
            <a:custGeom>
              <a:avLst/>
              <a:gdLst>
                <a:gd name="T0" fmla="*/ 1 w 1094"/>
                <a:gd name="T1" fmla="*/ 1 h 2612"/>
                <a:gd name="T2" fmla="*/ 1 w 1094"/>
                <a:gd name="T3" fmla="*/ 1 h 2612"/>
                <a:gd name="T4" fmla="*/ 1 w 1094"/>
                <a:gd name="T5" fmla="*/ 1 h 2612"/>
                <a:gd name="T6" fmla="*/ 1 w 1094"/>
                <a:gd name="T7" fmla="*/ 0 h 2612"/>
                <a:gd name="T8" fmla="*/ 0 w 1094"/>
                <a:gd name="T9" fmla="*/ 1 h 2612"/>
                <a:gd name="T10" fmla="*/ 1 w 1094"/>
                <a:gd name="T11" fmla="*/ 1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57363" name="Picture 19" descr="photo5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79388" y="260350"/>
            <a:ext cx="3786187" cy="540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2987675" y="836613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К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3492500" y="836613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А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3995738" y="836613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Р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4500563" y="836613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А</a:t>
            </a: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5003800" y="836613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Н</a:t>
            </a: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>
            <a:off x="5508625" y="836613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Д</a:t>
            </a: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auto">
          <a:xfrm>
            <a:off x="6011863" y="836613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А</a:t>
            </a:r>
          </a:p>
        </p:txBody>
      </p:sp>
      <p:sp>
        <p:nvSpPr>
          <p:cNvPr id="76813" name="AutoShape 13"/>
          <p:cNvSpPr>
            <a:spLocks noChangeArrowheads="1"/>
          </p:cNvSpPr>
          <p:nvPr/>
        </p:nvSpPr>
        <p:spPr bwMode="auto">
          <a:xfrm>
            <a:off x="1547813" y="2276475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Л</a:t>
            </a:r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auto">
          <a:xfrm>
            <a:off x="2051050" y="2276475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И</a:t>
            </a:r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>
            <a:off x="2555875" y="2276475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Н</a:t>
            </a:r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>
            <a:off x="3059113" y="2276475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Е</a:t>
            </a:r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>
            <a:off x="3563938" y="2276475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Й</a:t>
            </a:r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auto">
          <a:xfrm>
            <a:off x="1331913" y="2997200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Р</a:t>
            </a:r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>
            <a:off x="1835150" y="2997200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У</a:t>
            </a:r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auto">
          <a:xfrm>
            <a:off x="2339975" y="2997200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Ч</a:t>
            </a:r>
          </a:p>
        </p:txBody>
      </p:sp>
      <p:sp>
        <p:nvSpPr>
          <p:cNvPr id="76821" name="AutoShape 21"/>
          <p:cNvSpPr>
            <a:spLocks noChangeArrowheads="1"/>
          </p:cNvSpPr>
          <p:nvPr/>
        </p:nvSpPr>
        <p:spPr bwMode="auto">
          <a:xfrm>
            <a:off x="4067175" y="2276475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D5EFF"/>
                </a:solidFill>
              </a:rPr>
              <a:t>К</a:t>
            </a:r>
          </a:p>
        </p:txBody>
      </p:sp>
      <p:sp>
        <p:nvSpPr>
          <p:cNvPr id="76822" name="AutoShape 22"/>
          <p:cNvSpPr>
            <a:spLocks noChangeArrowheads="1"/>
          </p:cNvSpPr>
          <p:nvPr/>
        </p:nvSpPr>
        <p:spPr bwMode="auto">
          <a:xfrm>
            <a:off x="2843213" y="2997200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К</a:t>
            </a:r>
          </a:p>
        </p:txBody>
      </p:sp>
      <p:sp>
        <p:nvSpPr>
          <p:cNvPr id="76823" name="AutoShape 23"/>
          <p:cNvSpPr>
            <a:spLocks noChangeArrowheads="1"/>
          </p:cNvSpPr>
          <p:nvPr/>
        </p:nvSpPr>
        <p:spPr bwMode="auto">
          <a:xfrm>
            <a:off x="6516688" y="836613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Ш</a:t>
            </a:r>
          </a:p>
        </p:txBody>
      </p:sp>
      <p:sp>
        <p:nvSpPr>
          <p:cNvPr id="76824" name="AutoShape 24"/>
          <p:cNvSpPr>
            <a:spLocks noChangeArrowheads="1"/>
          </p:cNvSpPr>
          <p:nvPr/>
        </p:nvSpPr>
        <p:spPr bwMode="auto">
          <a:xfrm>
            <a:off x="3348038" y="2997200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А</a:t>
            </a:r>
          </a:p>
        </p:txBody>
      </p:sp>
      <p:sp>
        <p:nvSpPr>
          <p:cNvPr id="76825" name="AutoShape 25"/>
          <p:cNvSpPr>
            <a:spLocks noChangeArrowheads="1"/>
          </p:cNvSpPr>
          <p:nvPr/>
        </p:nvSpPr>
        <p:spPr bwMode="auto">
          <a:xfrm>
            <a:off x="4572000" y="2276475"/>
            <a:ext cx="720725" cy="7191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А</a:t>
            </a:r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2268538" y="1557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D5EFF"/>
                </a:solidFill>
              </a:rPr>
              <a:t>Л</a:t>
            </a:r>
          </a:p>
        </p:txBody>
      </p:sp>
      <p:sp>
        <p:nvSpPr>
          <p:cNvPr id="76827" name="AutoShape 27"/>
          <p:cNvSpPr>
            <a:spLocks noChangeArrowheads="1"/>
          </p:cNvSpPr>
          <p:nvPr/>
        </p:nvSpPr>
        <p:spPr bwMode="auto">
          <a:xfrm>
            <a:off x="2771775" y="1557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А</a:t>
            </a:r>
          </a:p>
        </p:txBody>
      </p:sp>
      <p:sp>
        <p:nvSpPr>
          <p:cNvPr id="76828" name="AutoShape 28"/>
          <p:cNvSpPr>
            <a:spLocks noChangeArrowheads="1"/>
          </p:cNvSpPr>
          <p:nvPr/>
        </p:nvSpPr>
        <p:spPr bwMode="auto">
          <a:xfrm>
            <a:off x="3276600" y="1557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С</a:t>
            </a:r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3779838" y="1557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Т</a:t>
            </a:r>
          </a:p>
        </p:txBody>
      </p:sp>
      <p:sp>
        <p:nvSpPr>
          <p:cNvPr id="76830" name="AutoShape 30"/>
          <p:cNvSpPr>
            <a:spLocks noChangeArrowheads="1"/>
          </p:cNvSpPr>
          <p:nvPr/>
        </p:nvSpPr>
        <p:spPr bwMode="auto">
          <a:xfrm>
            <a:off x="4284663" y="1557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И</a:t>
            </a:r>
          </a:p>
        </p:txBody>
      </p:sp>
      <p:sp>
        <p:nvSpPr>
          <p:cNvPr id="76831" name="AutoShape 31"/>
          <p:cNvSpPr>
            <a:spLocks noChangeArrowheads="1"/>
          </p:cNvSpPr>
          <p:nvPr/>
        </p:nvSpPr>
        <p:spPr bwMode="auto">
          <a:xfrm>
            <a:off x="4787900" y="1557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К</a:t>
            </a:r>
          </a:p>
        </p:txBody>
      </p:sp>
      <p:sp>
        <p:nvSpPr>
          <p:cNvPr id="76832" name="AutoShape 32"/>
          <p:cNvSpPr>
            <a:spLocks noChangeArrowheads="1"/>
          </p:cNvSpPr>
          <p:nvPr/>
        </p:nvSpPr>
        <p:spPr bwMode="auto">
          <a:xfrm>
            <a:off x="1692275" y="3716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D5EFF"/>
                </a:solidFill>
              </a:rPr>
              <a:t>Т</a:t>
            </a:r>
          </a:p>
        </p:txBody>
      </p:sp>
      <p:sp>
        <p:nvSpPr>
          <p:cNvPr id="76833" name="AutoShape 33"/>
          <p:cNvSpPr>
            <a:spLocks noChangeArrowheads="1"/>
          </p:cNvSpPr>
          <p:nvPr/>
        </p:nvSpPr>
        <p:spPr bwMode="auto">
          <a:xfrm>
            <a:off x="2195513" y="3716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Е</a:t>
            </a:r>
          </a:p>
        </p:txBody>
      </p:sp>
      <p:sp>
        <p:nvSpPr>
          <p:cNvPr id="76834" name="AutoShape 34"/>
          <p:cNvSpPr>
            <a:spLocks noChangeArrowheads="1"/>
          </p:cNvSpPr>
          <p:nvPr/>
        </p:nvSpPr>
        <p:spPr bwMode="auto">
          <a:xfrm>
            <a:off x="2700338" y="3716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Т</a:t>
            </a:r>
          </a:p>
        </p:txBody>
      </p:sp>
      <p:sp>
        <p:nvSpPr>
          <p:cNvPr id="76835" name="AutoShape 35"/>
          <p:cNvSpPr>
            <a:spLocks noChangeArrowheads="1"/>
          </p:cNvSpPr>
          <p:nvPr/>
        </p:nvSpPr>
        <p:spPr bwMode="auto">
          <a:xfrm>
            <a:off x="3203575" y="3716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Р</a:t>
            </a:r>
          </a:p>
        </p:txBody>
      </p:sp>
      <p:sp>
        <p:nvSpPr>
          <p:cNvPr id="76836" name="AutoShape 36"/>
          <p:cNvSpPr>
            <a:spLocks noChangeArrowheads="1"/>
          </p:cNvSpPr>
          <p:nvPr/>
        </p:nvSpPr>
        <p:spPr bwMode="auto">
          <a:xfrm>
            <a:off x="3708400" y="3716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А</a:t>
            </a:r>
          </a:p>
        </p:txBody>
      </p:sp>
      <p:sp>
        <p:nvSpPr>
          <p:cNvPr id="76837" name="AutoShape 37"/>
          <p:cNvSpPr>
            <a:spLocks noChangeArrowheads="1"/>
          </p:cNvSpPr>
          <p:nvPr/>
        </p:nvSpPr>
        <p:spPr bwMode="auto">
          <a:xfrm>
            <a:off x="4211638" y="3716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Д</a:t>
            </a:r>
          </a:p>
        </p:txBody>
      </p:sp>
      <p:sp>
        <p:nvSpPr>
          <p:cNvPr id="76838" name="AutoShape 38"/>
          <p:cNvSpPr>
            <a:spLocks noChangeArrowheads="1"/>
          </p:cNvSpPr>
          <p:nvPr/>
        </p:nvSpPr>
        <p:spPr bwMode="auto">
          <a:xfrm>
            <a:off x="4716463" y="3716338"/>
            <a:ext cx="720725" cy="7191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B7"/>
              </a:gs>
              <a:gs pos="100000">
                <a:srgbClr val="9B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D5EFF"/>
                </a:solidFill>
              </a:rPr>
              <a:t>Ь</a:t>
            </a:r>
          </a:p>
        </p:txBody>
      </p:sp>
      <p:sp>
        <p:nvSpPr>
          <p:cNvPr id="76847" name="AutoShape 47"/>
          <p:cNvSpPr>
            <a:spLocks noChangeArrowheads="1"/>
          </p:cNvSpPr>
          <p:nvPr/>
        </p:nvSpPr>
        <p:spPr bwMode="auto">
          <a:xfrm>
            <a:off x="1692275" y="1557338"/>
            <a:ext cx="503238" cy="576262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2</a:t>
            </a:r>
          </a:p>
        </p:txBody>
      </p:sp>
      <p:sp>
        <p:nvSpPr>
          <p:cNvPr id="76848" name="AutoShape 48"/>
          <p:cNvSpPr>
            <a:spLocks noChangeArrowheads="1"/>
          </p:cNvSpPr>
          <p:nvPr/>
        </p:nvSpPr>
        <p:spPr bwMode="auto">
          <a:xfrm>
            <a:off x="2411413" y="908050"/>
            <a:ext cx="503237" cy="576263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1</a:t>
            </a:r>
          </a:p>
        </p:txBody>
      </p:sp>
      <p:sp>
        <p:nvSpPr>
          <p:cNvPr id="76849" name="AutoShape 49"/>
          <p:cNvSpPr>
            <a:spLocks noChangeArrowheads="1"/>
          </p:cNvSpPr>
          <p:nvPr/>
        </p:nvSpPr>
        <p:spPr bwMode="auto">
          <a:xfrm>
            <a:off x="971550" y="2349500"/>
            <a:ext cx="503238" cy="576263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3</a:t>
            </a:r>
          </a:p>
        </p:txBody>
      </p:sp>
      <p:sp>
        <p:nvSpPr>
          <p:cNvPr id="76850" name="AutoShape 50"/>
          <p:cNvSpPr>
            <a:spLocks noChangeArrowheads="1"/>
          </p:cNvSpPr>
          <p:nvPr/>
        </p:nvSpPr>
        <p:spPr bwMode="auto">
          <a:xfrm>
            <a:off x="755650" y="3141663"/>
            <a:ext cx="503238" cy="576262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4</a:t>
            </a:r>
          </a:p>
        </p:txBody>
      </p:sp>
      <p:sp>
        <p:nvSpPr>
          <p:cNvPr id="76851" name="AutoShape 51"/>
          <p:cNvSpPr>
            <a:spLocks noChangeArrowheads="1"/>
          </p:cNvSpPr>
          <p:nvPr/>
        </p:nvSpPr>
        <p:spPr bwMode="auto">
          <a:xfrm>
            <a:off x="1042988" y="3860800"/>
            <a:ext cx="503237" cy="576263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5</a:t>
            </a:r>
          </a:p>
        </p:txBody>
      </p:sp>
      <p:sp>
        <p:nvSpPr>
          <p:cNvPr id="76852" name="AutoShape 52"/>
          <p:cNvSpPr>
            <a:spLocks noChangeArrowheads="1"/>
          </p:cNvSpPr>
          <p:nvPr/>
        </p:nvSpPr>
        <p:spPr bwMode="auto">
          <a:xfrm>
            <a:off x="1403350" y="4437063"/>
            <a:ext cx="6769100" cy="2420937"/>
          </a:xfrm>
          <a:prstGeom prst="horizontalScroll">
            <a:avLst>
              <a:gd name="adj" fmla="val 12500"/>
            </a:avLst>
          </a:prstGeom>
          <a:solidFill>
            <a:srgbClr val="53DE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/>
          </a:p>
          <a:p>
            <a:pPr algn="ctr"/>
            <a:r>
              <a:rPr lang="ru-RU" sz="2800" b="1"/>
              <a:t>  </a:t>
            </a:r>
            <a:r>
              <a:rPr lang="ru-RU" sz="2800"/>
              <a:t>Я жёлтый, чёрный, красный, синий,</a:t>
            </a:r>
          </a:p>
          <a:p>
            <a:pPr algn="ctr"/>
            <a:r>
              <a:rPr lang="ru-RU" sz="2800"/>
              <a:t>С начинкой твёрдой в середине,</a:t>
            </a:r>
          </a:p>
          <a:p>
            <a:pPr algn="ctr"/>
            <a:r>
              <a:rPr lang="ru-RU" sz="2800"/>
              <a:t>Я с острым ножиком дружу,</a:t>
            </a:r>
          </a:p>
          <a:p>
            <a:pPr algn="ctr"/>
            <a:r>
              <a:rPr lang="ru-RU" sz="2800"/>
              <a:t>И что хочу, изображу. </a:t>
            </a:r>
          </a:p>
          <a:p>
            <a:pPr algn="ctr"/>
            <a:endParaRPr lang="ru-RU" sz="2800"/>
          </a:p>
        </p:txBody>
      </p:sp>
      <p:pic>
        <p:nvPicPr>
          <p:cNvPr id="76859" name="Picture 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13236">
            <a:off x="6026150" y="3194050"/>
            <a:ext cx="1058863" cy="1377950"/>
          </a:xfrm>
          <a:prstGeom prst="rect">
            <a:avLst/>
          </a:prstGeom>
          <a:noFill/>
        </p:spPr>
      </p:pic>
      <p:pic>
        <p:nvPicPr>
          <p:cNvPr id="76861" name="Picture 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042752">
            <a:off x="5724525" y="1700213"/>
            <a:ext cx="854075" cy="527050"/>
          </a:xfrm>
          <a:prstGeom prst="rect">
            <a:avLst/>
          </a:prstGeom>
          <a:noFill/>
        </p:spPr>
      </p:pic>
      <p:pic>
        <p:nvPicPr>
          <p:cNvPr id="76862" name="Picture 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56714">
            <a:off x="6011863" y="2565400"/>
            <a:ext cx="241300" cy="1406525"/>
          </a:xfrm>
          <a:prstGeom prst="rect">
            <a:avLst/>
          </a:prstGeom>
          <a:noFill/>
        </p:spPr>
      </p:pic>
      <p:pic>
        <p:nvPicPr>
          <p:cNvPr id="76863" name="Picture 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34505">
            <a:off x="5575300" y="2425700"/>
            <a:ext cx="1439863" cy="277813"/>
          </a:xfrm>
          <a:prstGeom prst="rect">
            <a:avLst/>
          </a:prstGeom>
          <a:noFill/>
        </p:spPr>
      </p:pic>
      <p:pic>
        <p:nvPicPr>
          <p:cNvPr id="76866" name="Picture 6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10345">
            <a:off x="7915275" y="247650"/>
            <a:ext cx="177800" cy="1379538"/>
          </a:xfrm>
          <a:prstGeom prst="rect">
            <a:avLst/>
          </a:prstGeom>
          <a:noFill/>
        </p:spPr>
      </p:pic>
      <p:sp>
        <p:nvSpPr>
          <p:cNvPr id="76867" name="AutoShape 67"/>
          <p:cNvSpPr>
            <a:spLocks noChangeArrowheads="1"/>
          </p:cNvSpPr>
          <p:nvPr/>
        </p:nvSpPr>
        <p:spPr bwMode="auto">
          <a:xfrm>
            <a:off x="1403350" y="4437063"/>
            <a:ext cx="6769100" cy="2420937"/>
          </a:xfrm>
          <a:prstGeom prst="horizontalScroll">
            <a:avLst>
              <a:gd name="adj" fmla="val 12500"/>
            </a:avLst>
          </a:prstGeom>
          <a:solidFill>
            <a:srgbClr val="69E2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ru-RU" sz="2800"/>
              <a:t>Как ему работу дашь,</a:t>
            </a:r>
          </a:p>
          <a:p>
            <a:pPr marL="457200" indent="-457200" algn="ctr"/>
            <a:r>
              <a:rPr lang="ru-RU" sz="2800"/>
              <a:t>Зря трудился карандаш.</a:t>
            </a:r>
          </a:p>
        </p:txBody>
      </p:sp>
      <p:sp>
        <p:nvSpPr>
          <p:cNvPr id="76868" name="AutoShape 68"/>
          <p:cNvSpPr>
            <a:spLocks noChangeArrowheads="1"/>
          </p:cNvSpPr>
          <p:nvPr/>
        </p:nvSpPr>
        <p:spPr bwMode="auto">
          <a:xfrm>
            <a:off x="1403350" y="4437063"/>
            <a:ext cx="6769100" cy="2420937"/>
          </a:xfrm>
          <a:prstGeom prst="horizontalScroll">
            <a:avLst>
              <a:gd name="adj" fmla="val 12500"/>
            </a:avLst>
          </a:prstGeom>
          <a:solidFill>
            <a:srgbClr val="69E2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ru-RU" sz="2800"/>
              <a:t>Я люблю прямоту</a:t>
            </a:r>
          </a:p>
          <a:p>
            <a:pPr marL="457200" indent="-457200" algn="ctr"/>
            <a:r>
              <a:rPr lang="ru-RU" sz="2800"/>
              <a:t>Я – сама прямая</a:t>
            </a:r>
          </a:p>
          <a:p>
            <a:pPr marL="457200" indent="-457200" algn="ctr"/>
            <a:r>
              <a:rPr lang="ru-RU" sz="2800"/>
              <a:t>Сделать ровную черту</a:t>
            </a:r>
          </a:p>
          <a:p>
            <a:pPr marL="457200" indent="-457200" algn="ctr"/>
            <a:r>
              <a:rPr lang="ru-RU" sz="2800"/>
              <a:t>Всем я помогаю.</a:t>
            </a:r>
          </a:p>
        </p:txBody>
      </p:sp>
      <p:sp>
        <p:nvSpPr>
          <p:cNvPr id="76869" name="AutoShape 69"/>
          <p:cNvSpPr>
            <a:spLocks noChangeArrowheads="1"/>
          </p:cNvSpPr>
          <p:nvPr/>
        </p:nvSpPr>
        <p:spPr bwMode="auto">
          <a:xfrm>
            <a:off x="1403350" y="4437063"/>
            <a:ext cx="6769100" cy="2420937"/>
          </a:xfrm>
          <a:prstGeom prst="horizontalScroll">
            <a:avLst>
              <a:gd name="adj" fmla="val 12500"/>
            </a:avLst>
          </a:prstGeom>
          <a:solidFill>
            <a:srgbClr val="69E2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ru-RU" sz="2400"/>
              <a:t>Стальной конёк по белому полю бегает,</a:t>
            </a:r>
          </a:p>
          <a:p>
            <a:pPr marL="457200" indent="-457200" algn="ctr"/>
            <a:r>
              <a:rPr lang="ru-RU" sz="2400"/>
              <a:t>За собой чёрные следы оставляет.</a:t>
            </a:r>
          </a:p>
        </p:txBody>
      </p:sp>
      <p:sp>
        <p:nvSpPr>
          <p:cNvPr id="76870" name="AutoShape 70"/>
          <p:cNvSpPr>
            <a:spLocks noChangeArrowheads="1"/>
          </p:cNvSpPr>
          <p:nvPr/>
        </p:nvSpPr>
        <p:spPr bwMode="auto">
          <a:xfrm>
            <a:off x="1403350" y="4437063"/>
            <a:ext cx="6767513" cy="2420937"/>
          </a:xfrm>
          <a:prstGeom prst="horizontalScroll">
            <a:avLst>
              <a:gd name="adj" fmla="val 12500"/>
            </a:avLst>
          </a:prstGeom>
          <a:solidFill>
            <a:srgbClr val="69E2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ru-RU" sz="2800"/>
              <a:t>То я в клетку, то в линейку</a:t>
            </a:r>
          </a:p>
          <a:p>
            <a:pPr marL="457200" indent="-457200" algn="ctr"/>
            <a:r>
              <a:rPr lang="ru-RU" sz="2800"/>
              <a:t>Написать по мне сумей-ка</a:t>
            </a:r>
          </a:p>
          <a:p>
            <a:pPr marL="457200" indent="-457200" algn="ctr"/>
            <a:r>
              <a:rPr lang="ru-RU" sz="2800"/>
              <a:t>Можешь и нарисовать</a:t>
            </a:r>
          </a:p>
          <a:p>
            <a:pPr marL="457200" indent="-457200" algn="ctr"/>
            <a:r>
              <a:rPr lang="ru-RU" sz="2800"/>
              <a:t>Что такое я? </a:t>
            </a:r>
          </a:p>
        </p:txBody>
      </p:sp>
      <p:sp>
        <p:nvSpPr>
          <p:cNvPr id="76875" name="AutoShape 75"/>
          <p:cNvSpPr>
            <a:spLocks noChangeArrowheads="1"/>
          </p:cNvSpPr>
          <p:nvPr/>
        </p:nvSpPr>
        <p:spPr bwMode="auto">
          <a:xfrm>
            <a:off x="1476375" y="4437063"/>
            <a:ext cx="6769100" cy="2420937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6000" b="1"/>
          </a:p>
        </p:txBody>
      </p:sp>
      <p:sp>
        <p:nvSpPr>
          <p:cNvPr id="76877" name="WordArt 77"/>
          <p:cNvSpPr>
            <a:spLocks noChangeArrowheads="1" noChangeShapeType="1" noTextEdit="1"/>
          </p:cNvSpPr>
          <p:nvPr/>
        </p:nvSpPr>
        <p:spPr bwMode="auto">
          <a:xfrm>
            <a:off x="2195513" y="4941888"/>
            <a:ext cx="5472112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Учебные вещи</a:t>
            </a:r>
          </a:p>
        </p:txBody>
      </p:sp>
      <p:sp>
        <p:nvSpPr>
          <p:cNvPr id="76878" name="AutoShape 7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54062" cy="549275"/>
          </a:xfrm>
          <a:prstGeom prst="actionButtonForwardNext">
            <a:avLst/>
          </a:prstGeom>
          <a:solidFill>
            <a:srgbClr val="89FF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6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B06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6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68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"/>
                            </p:stCondLst>
                            <p:childTnLst>
                              <p:par>
                                <p:cTn id="5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"/>
                            </p:stCondLst>
                            <p:childTnLst>
                              <p:par>
                                <p:cTn id="6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0"/>
                            </p:stCondLst>
                            <p:childTnLst>
                              <p:par>
                                <p:cTn id="7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"/>
                            </p:stCondLst>
                            <p:childTnLst>
                              <p:par>
                                <p:cTn id="7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4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4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4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4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4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4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6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76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B06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76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76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"/>
                            </p:stCondLst>
                            <p:childTnLst>
                              <p:par>
                                <p:cTn id="1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"/>
                            </p:stCondLst>
                            <p:childTnLst>
                              <p:par>
                                <p:cTn id="1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0"/>
                            </p:stCondLst>
                            <p:childTnLst>
                              <p:par>
                                <p:cTn id="1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76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76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76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0"/>
                            </p:stCondLst>
                            <p:childTnLst>
                              <p:par>
                                <p:cTn id="1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76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76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76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"/>
                            </p:stCondLst>
                            <p:childTnLst>
                              <p:par>
                                <p:cTn id="1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76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76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76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"/>
                            </p:stCondLst>
                            <p:childTnLst>
                              <p:par>
                                <p:cTn id="1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4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B060"/>
                                      </p:to>
                                    </p:animClr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"/>
                            </p:stCondLst>
                            <p:childTnLst>
                              <p:par>
                                <p:cTn id="2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76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76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76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60"/>
                            </p:stCondLst>
                            <p:childTnLst>
                              <p:par>
                                <p:cTn id="2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7" dur="80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8" dur="80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80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0"/>
                            </p:stCondLst>
                            <p:childTnLst>
                              <p:par>
                                <p:cTn id="2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3" dur="80"/>
                                        <p:tgtEl>
                                          <p:spTgt spid="76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4" dur="80"/>
                                        <p:tgtEl>
                                          <p:spTgt spid="76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80"/>
                                        <p:tgtEl>
                                          <p:spTgt spid="76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20"/>
                            </p:stCondLst>
                            <p:childTnLst>
                              <p:par>
                                <p:cTn id="2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8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8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8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00"/>
                            </p:stCondLst>
                            <p:childTnLst>
                              <p:par>
                                <p:cTn id="2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5" dur="80"/>
                                        <p:tgtEl>
                                          <p:spTgt spid="7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6" dur="80"/>
                                        <p:tgtEl>
                                          <p:spTgt spid="7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80"/>
                                        <p:tgtEl>
                                          <p:spTgt spid="7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80"/>
                            </p:stCondLst>
                            <p:childTnLst>
                              <p:par>
                                <p:cTn id="2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1" dur="80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2" dur="80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80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6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7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6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60"/>
                            </p:stCondLst>
                            <p:childTnLst>
                              <p:par>
                                <p:cTn id="2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6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6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6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4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6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B06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5" dur="80"/>
                                        <p:tgtEl>
                                          <p:spTgt spid="7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6" dur="80"/>
                                        <p:tgtEl>
                                          <p:spTgt spid="7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80"/>
                                        <p:tgtEl>
                                          <p:spTgt spid="7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0"/>
                            </p:stCondLst>
                            <p:childTnLst>
                              <p:par>
                                <p:cTn id="30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1" dur="80"/>
                                        <p:tgtEl>
                                          <p:spTgt spid="7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2" dur="80"/>
                                        <p:tgtEl>
                                          <p:spTgt spid="7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80"/>
                                        <p:tgtEl>
                                          <p:spTgt spid="7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60"/>
                            </p:stCondLst>
                            <p:childTnLst>
                              <p:par>
                                <p:cTn id="3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7" dur="80"/>
                                        <p:tgtEl>
                                          <p:spTgt spid="7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8" dur="80"/>
                                        <p:tgtEl>
                                          <p:spTgt spid="7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80"/>
                                        <p:tgtEl>
                                          <p:spTgt spid="7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40"/>
                            </p:stCondLst>
                            <p:childTnLst>
                              <p:par>
                                <p:cTn id="3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3" dur="80"/>
                                        <p:tgtEl>
                                          <p:spTgt spid="7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4" dur="80"/>
                                        <p:tgtEl>
                                          <p:spTgt spid="7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80"/>
                                        <p:tgtEl>
                                          <p:spTgt spid="7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20"/>
                            </p:stCondLst>
                            <p:childTnLst>
                              <p:par>
                                <p:cTn id="3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9" dur="80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0" dur="80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80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1000"/>
                                        <p:tgtEl>
                                          <p:spTgt spid="7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400"/>
                            </p:stCondLst>
                            <p:childTnLst>
                              <p:par>
                                <p:cTn id="3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400"/>
                            </p:stCondLst>
                            <p:childTnLst>
                              <p:par>
                                <p:cTn id="3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50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76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1000" fill="hold"/>
                                        <p:tgtEl>
                                          <p:spTgt spid="76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B060"/>
                                      </p:to>
                                    </p:animClr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76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1000" fill="hold"/>
                                        <p:tgtEl>
                                          <p:spTgt spid="76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9" dur="80"/>
                                        <p:tgtEl>
                                          <p:spTgt spid="7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0" dur="80"/>
                                        <p:tgtEl>
                                          <p:spTgt spid="7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80"/>
                                        <p:tgtEl>
                                          <p:spTgt spid="7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0"/>
                            </p:stCondLst>
                            <p:childTnLst>
                              <p:par>
                                <p:cTn id="3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5" dur="80"/>
                                        <p:tgtEl>
                                          <p:spTgt spid="76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6" dur="80"/>
                                        <p:tgtEl>
                                          <p:spTgt spid="76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80"/>
                                        <p:tgtEl>
                                          <p:spTgt spid="76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60"/>
                            </p:stCondLst>
                            <p:childTnLst>
                              <p:par>
                                <p:cTn id="3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1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2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40"/>
                            </p:stCondLst>
                            <p:childTnLst>
                              <p:par>
                                <p:cTn id="3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7" dur="80"/>
                                        <p:tgtEl>
                                          <p:spTgt spid="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8" dur="80"/>
                                        <p:tgtEl>
                                          <p:spTgt spid="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80"/>
                                        <p:tgtEl>
                                          <p:spTgt spid="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20"/>
                            </p:stCondLst>
                            <p:childTnLst>
                              <p:par>
                                <p:cTn id="40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3" dur="80"/>
                                        <p:tgtEl>
                                          <p:spTgt spid="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4" dur="80"/>
                                        <p:tgtEl>
                                          <p:spTgt spid="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80"/>
                                        <p:tgtEl>
                                          <p:spTgt spid="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00"/>
                            </p:stCondLst>
                            <p:childTnLst>
                              <p:par>
                                <p:cTn id="40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9" dur="80"/>
                                        <p:tgtEl>
                                          <p:spTgt spid="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0" dur="80"/>
                                        <p:tgtEl>
                                          <p:spTgt spid="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80"/>
                                        <p:tgtEl>
                                          <p:spTgt spid="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80"/>
                            </p:stCondLst>
                            <p:childTnLst>
                              <p:par>
                                <p:cTn id="4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5" dur="80"/>
                                        <p:tgtEl>
                                          <p:spTgt spid="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6" dur="80"/>
                                        <p:tgtEl>
                                          <p:spTgt spid="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80"/>
                                        <p:tgtEl>
                                          <p:spTgt spid="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60"/>
                            </p:stCondLst>
                            <p:childTnLst>
                              <p:par>
                                <p:cTn id="4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060"/>
                            </p:stCondLst>
                            <p:childTnLst>
                              <p:par>
                                <p:cTn id="4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7" dur="2000"/>
                                        <p:tgtEl>
                                          <p:spTgt spid="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51"/>
                  </p:tgtEl>
                </p:cond>
              </p:nextCondLst>
            </p:seq>
          </p:childTnLst>
        </p:cTn>
      </p:par>
    </p:tnLst>
    <p:bldLst>
      <p:bldP spid="76852" grpId="0" build="allAtOnce" animBg="1"/>
      <p:bldP spid="76852" grpId="1" build="allAtOnce" animBg="1"/>
      <p:bldP spid="76867" grpId="0" build="allAtOnce" animBg="1"/>
      <p:bldP spid="76867" grpId="1" build="allAtOnce" animBg="1"/>
      <p:bldP spid="76868" grpId="0" build="allAtOnce" animBg="1"/>
      <p:bldP spid="76868" grpId="1" build="allAtOnce" animBg="1"/>
      <p:bldP spid="76869" grpId="0" build="allAtOnce" animBg="1"/>
      <p:bldP spid="76869" grpId="1" build="allAtOnce" animBg="1"/>
      <p:bldP spid="76870" grpId="0" build="allAtOnce" animBg="1"/>
      <p:bldP spid="76870" grpId="1" build="allAtOnce" animBg="1"/>
      <p:bldP spid="76875" grpId="0"/>
      <p:bldP spid="768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47" name="Picture 51" descr="balloons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989138"/>
            <a:ext cx="18716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10" descr="0_7e14_aac81596_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04025" y="3716338"/>
            <a:ext cx="2041525" cy="2592387"/>
          </a:xfrm>
          <a:noFill/>
        </p:spPr>
      </p:pic>
      <p:pic>
        <p:nvPicPr>
          <p:cNvPr id="17413" name="Picture 19" descr="a72BdnxTDv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3716338"/>
            <a:ext cx="2232025" cy="2619375"/>
          </a:xfrm>
          <a:noFill/>
        </p:spPr>
      </p:pic>
      <p:pic>
        <p:nvPicPr>
          <p:cNvPr id="17414" name="Picture 23" descr="sw203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260350"/>
            <a:ext cx="1079500" cy="1944688"/>
          </a:xfrm>
          <a:noFill/>
        </p:spPr>
      </p:pic>
      <p:pic>
        <p:nvPicPr>
          <p:cNvPr id="17415" name="Picture 25" descr="sw2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333375"/>
            <a:ext cx="10858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9" descr="star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17732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0" descr="star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813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1" descr="star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14843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2" descr="star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7732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3" descr="star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29972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4" descr="star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2276475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35" descr="star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1557338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36" descr="star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1628775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37" descr="star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2205038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38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39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40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41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60928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42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43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44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45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46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60928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47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60213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8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49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6092825"/>
            <a:ext cx="5048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50" descr="star5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487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8" name="WordArt 52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472112" cy="1074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</a:t>
            </a:r>
          </a:p>
        </p:txBody>
      </p:sp>
      <p:pic>
        <p:nvPicPr>
          <p:cNvPr id="80949" name="Picture 53" descr="zolotoi_klychik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2276475"/>
            <a:ext cx="2400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" decel="10000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lls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1773238"/>
            <a:ext cx="4895850" cy="3313112"/>
          </a:xfrm>
          <a:noFill/>
        </p:spPr>
      </p:pic>
      <p:pic>
        <p:nvPicPr>
          <p:cNvPr id="3075" name="Picture 7" descr="backgrounds_10004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  <a:latin typeface="Arno Pro Smbd" pitchFamily="18" charset="0"/>
              </a:rPr>
              <a:t/>
            </a:r>
            <a:br>
              <a:rPr lang="ru-RU" sz="6000" b="1" smtClean="0">
                <a:solidFill>
                  <a:srgbClr val="0070C0"/>
                </a:solidFill>
                <a:latin typeface="Arno Pro Smbd" pitchFamily="18" charset="0"/>
              </a:rPr>
            </a:br>
            <a:r>
              <a:rPr lang="ru-RU" sz="6000" b="1" smtClean="0">
                <a:solidFill>
                  <a:srgbClr val="0070C0"/>
                </a:solidFill>
                <a:latin typeface="Arno Pro Smbd" pitchFamily="18" charset="0"/>
              </a:rPr>
              <a:t>Здравствуй, школа!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4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14313"/>
            <a:ext cx="4884737" cy="4000500"/>
          </a:xfrm>
          <a:noFill/>
        </p:spPr>
      </p:pic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2124075" y="5300663"/>
            <a:ext cx="0" cy="1800225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2124075" y="5229225"/>
            <a:ext cx="4535488" cy="71438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6659563" y="5229225"/>
            <a:ext cx="0" cy="1900238"/>
          </a:xfrm>
          <a:prstGeom prst="line">
            <a:avLst/>
          </a:prstGeom>
          <a:noFill/>
          <a:ln w="1905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62" name="Lock"/>
          <p:cNvSpPr>
            <a:spLocks noEditPoints="1" noChangeArrowheads="1"/>
          </p:cNvSpPr>
          <p:nvPr/>
        </p:nvSpPr>
        <p:spPr bwMode="auto">
          <a:xfrm>
            <a:off x="3635375" y="5157788"/>
            <a:ext cx="1079500" cy="12954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0363" name="Picture 11" descr="P11008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21138"/>
            <a:ext cx="2090738" cy="2836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1236288983_cheburashka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997200"/>
            <a:ext cx="3206750" cy="3503613"/>
          </a:xfrm>
          <a:noFill/>
        </p:spPr>
      </p:pic>
      <p:pic>
        <p:nvPicPr>
          <p:cNvPr id="11269" name="Picture 5" descr="rtuirts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2997200"/>
            <a:ext cx="3421063" cy="3575050"/>
          </a:xfrm>
          <a:noFill/>
        </p:spPr>
      </p:pic>
      <p:sp>
        <p:nvSpPr>
          <p:cNvPr id="512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72" name="Picture 8" descr="олс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2771775" y="357188"/>
            <a:ext cx="3671888" cy="3286125"/>
          </a:xfr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476375" y="1916113"/>
            <a:ext cx="6624638" cy="1728787"/>
          </a:xfrm>
          <a:prstGeom prst="rect">
            <a:avLst/>
          </a:prstGeom>
          <a:solidFill>
            <a:srgbClr val="FFFF99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Знаешь ли ты сказки?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341438"/>
            <a:ext cx="3073400" cy="2049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981075"/>
            <a:ext cx="1993900" cy="2808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41438"/>
            <a:ext cx="2808288" cy="2024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797425"/>
            <a:ext cx="1800225" cy="1685925"/>
          </a:xfrm>
          <a:prstGeom prst="rect">
            <a:avLst/>
          </a:prstGeom>
          <a:noFill/>
        </p:spPr>
      </p:pic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663950" y="4149725"/>
            <a:ext cx="1817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6CC2B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1979613" y="2603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46A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Русские народные сказки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95288" y="5949950"/>
            <a:ext cx="396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46A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Гуси-лебеди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395288" y="5373688"/>
            <a:ext cx="504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46A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щучьему велению</a:t>
            </a: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395288" y="4724400"/>
            <a:ext cx="4176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46A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Машенька и 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3214 C 0.02986 -0.04116 0.03281 -0.04093 0.03871 -0.04486 C 0.05486 -0.05572 0.07343 -0.05919 0.09114 -0.06382 C 0.09774 -0.0696 0.10295 -0.07538 0.11024 -0.07861 C 0.1151 -0.08509 0.11944 -0.08555 0.12448 -0.09133 C 0.12621 -0.09318 0.12725 -0.09619 0.12916 -0.09757 C 0.13212 -0.09966 0.13871 -0.10174 0.13871 -0.10174 C 0.14548 -0.11145 0.15104 -0.12185 0.15937 -0.12925 C 0.16041 -0.13133 0.16111 -0.13387 0.1625 -0.13572 C 0.16823 -0.14335 0.17951 -0.14266 0.18316 -0.1526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509 C 0.14132 -0.01272 0.15694 -0.01827 0.17326 -0.02196 C 0.18125 -0.02381 0.18906 -0.02474 0.19705 -0.02613 C 0.20156 -0.02682 0.21059 -0.03029 0.21059 -0.03006 C 0.22048 -0.03861 0.23142 -0.04347 0.24288 -0.0474 C 0.25521 -0.05665 0.26927 -0.05896 0.2835 -0.0622 C 0.33177 -0.09156 0.38229 -0.10728 0.43611 -0.11283 C 0.44635 -0.11699 0.44028 -0.11491 0.45816 -0.11907 C 0.46128 -0.12 0.46823 -0.12139 0.46823 -0.12116 C 0.48802 -0.12069 0.52778 -0.11907 0.52778 -0.11884 " pathEditMode="relative" rAng="0" ptsTypes="fffffffffA">
                                      <p:cBhvr>
                                        <p:cTn id="16" dur="2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4335E-6 C -0.00052 -0.02174 -0.00034 -0.03584 -0.00382 -0.05272 C -0.00469 -0.06127 -0.0059 -0.06682 -0.00764 -0.07399 C -0.0085 -0.08763 -0.00885 -0.0844 -0.01076 -0.09503 C -0.01232 -0.10474 -0.01319 -0.11515 -0.0151 -0.12463 C -0.01632 -0.13804 -0.01857 -0.1496 -0.02014 -0.16278 C -0.02031 -0.16763 -0.02031 -0.17295 -0.02066 -0.17757 C -0.021 -0.18081 -0.02205 -0.18289 -0.02257 -0.1859 C -0.02396 -0.19376 -0.02448 -0.20324 -0.02569 -0.21133 C -0.02743 -0.2363 -0.02725 -0.25226 -0.02639 -0.28116 C -0.02621 -0.28555 -0.02517 -0.28948 -0.02517 -0.29388 C -0.02517 -0.29942 -0.02517 -0.3052 -0.02517 -0.31052 " pathEditMode="relative" rAng="0" ptsTypes="fffffffffffA">
                                      <p:cBhvr>
                                        <p:cTn id="21" dur="2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86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0"/>
                  </p:tgtEl>
                </p:cond>
              </p:nextCondLst>
            </p:seq>
          </p:childTnLst>
        </p:cTn>
      </p:par>
    </p:tnLst>
    <p:bldLst>
      <p:bldP spid="68624" grpId="0"/>
      <p:bldP spid="68624" grpId="1"/>
      <p:bldP spid="68626" grpId="0"/>
      <p:bldP spid="68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матре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10556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7"/>
          <p:cNvSpPr>
            <a:spLocks noChangeShapeType="1"/>
          </p:cNvSpPr>
          <p:nvPr/>
        </p:nvSpPr>
        <p:spPr bwMode="auto">
          <a:xfrm>
            <a:off x="2771775" y="2205038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3348038" y="1700213"/>
            <a:ext cx="0" cy="1008062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5" name="Line 9"/>
          <p:cNvSpPr>
            <a:spLocks noChangeShapeType="1"/>
          </p:cNvSpPr>
          <p:nvPr/>
        </p:nvSpPr>
        <p:spPr bwMode="auto">
          <a:xfrm>
            <a:off x="5508625" y="2492375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5508625" y="1916113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9" name="Picture 11" descr="матре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12875"/>
            <a:ext cx="10556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матре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84313"/>
            <a:ext cx="10556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7164388" y="1052513"/>
            <a:ext cx="122396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200">
                <a:solidFill>
                  <a:srgbClr val="FF0066"/>
                </a:solidFill>
                <a:effectLst/>
              </a:rPr>
              <a:t>3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7235825" y="1196975"/>
            <a:ext cx="1150938" cy="1871663"/>
          </a:xfrm>
          <a:prstGeom prst="rect">
            <a:avLst/>
          </a:prstGeom>
          <a:solidFill>
            <a:srgbClr val="009900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pic>
        <p:nvPicPr>
          <p:cNvPr id="8203" name="Picture 15" descr="мяч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789363"/>
            <a:ext cx="10477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мяч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229225"/>
            <a:ext cx="1047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7" descr="мяч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860800"/>
            <a:ext cx="1047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мя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5229225"/>
            <a:ext cx="1047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9" descr="мяч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4508500"/>
            <a:ext cx="1047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4067175" y="5084763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209" name="Picture 21" descr="мя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581525"/>
            <a:ext cx="1047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Line 22"/>
          <p:cNvSpPr>
            <a:spLocks noChangeShapeType="1"/>
          </p:cNvSpPr>
          <p:nvPr/>
        </p:nvSpPr>
        <p:spPr bwMode="auto">
          <a:xfrm>
            <a:off x="6300788" y="5445125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6300788" y="4941888"/>
            <a:ext cx="11525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7667625" y="3933825"/>
            <a:ext cx="12588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200">
                <a:solidFill>
                  <a:srgbClr val="FF0066"/>
                </a:solidFill>
                <a:effectLst/>
              </a:rPr>
              <a:t>4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7596188" y="3933825"/>
            <a:ext cx="1295400" cy="2305050"/>
          </a:xfrm>
          <a:prstGeom prst="rect">
            <a:avLst/>
          </a:prstGeom>
          <a:solidFill>
            <a:srgbClr val="FF0000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8214" name="WordArt 22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329238" cy="1073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Сосчитай-ка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animBg="1"/>
      <p:bldP spid="737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5" descr="m-zuk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49925" y="2332038"/>
            <a:ext cx="3394075" cy="4525962"/>
          </a:xfrm>
          <a:noFill/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54721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3200" b="1">
                <a:effectLst/>
              </a:rPr>
              <a:t>Под кустами у реки</a:t>
            </a:r>
          </a:p>
          <a:p>
            <a:pPr>
              <a:defRPr/>
            </a:pPr>
            <a:r>
              <a:rPr lang="ru-RU" sz="3200" b="1">
                <a:effectLst/>
              </a:rPr>
              <a:t>Жили майские жуки:</a:t>
            </a:r>
          </a:p>
          <a:p>
            <a:pPr>
              <a:defRPr/>
            </a:pPr>
            <a:r>
              <a:rPr lang="ru-RU" sz="3200" b="1">
                <a:effectLst/>
              </a:rPr>
              <a:t>Дочка, сын, отец и мать – </a:t>
            </a:r>
          </a:p>
          <a:p>
            <a:pPr>
              <a:defRPr/>
            </a:pPr>
            <a:r>
              <a:rPr lang="ru-RU" sz="3200" b="1">
                <a:effectLst/>
              </a:rPr>
              <a:t>Кто успел их сосчитать?</a:t>
            </a: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1" name="Picture 12" descr="275px-Cockchafer_at_the_sp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419475" cy="2492375"/>
          </a:xfrm>
          <a:noFill/>
        </p:spPr>
      </p:pic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3563938" y="4941888"/>
            <a:ext cx="1706562" cy="17065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solidFill>
                  <a:srgbClr val="FFFFFF"/>
                </a:solidFill>
                <a:effectLst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51958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снег упал Серёжка,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 за ним Алёшка,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 за ним Иринка, 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 за ней Маринка, 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 потом упал Игнат.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на снегу ребят?</a:t>
            </a:r>
          </a:p>
        </p:txBody>
      </p:sp>
      <p:sp>
        <p:nvSpPr>
          <p:cNvPr id="10243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5" descr="people5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2160587" cy="1728788"/>
          </a:xfrm>
          <a:noFill/>
        </p:spPr>
      </p:pic>
      <p:pic>
        <p:nvPicPr>
          <p:cNvPr id="10245" name="Picture 8" descr="newy118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3860800"/>
            <a:ext cx="2771775" cy="2781300"/>
          </a:xfrm>
          <a:noFill/>
        </p:spPr>
      </p:pic>
      <p:pic>
        <p:nvPicPr>
          <p:cNvPr id="10246" name="Picture 14" descr="star2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324100" y="4879975"/>
            <a:ext cx="304800" cy="304800"/>
          </a:xfrm>
          <a:noFill/>
        </p:spPr>
      </p:pic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3492500" y="5157788"/>
            <a:ext cx="1779588" cy="148431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solidFill>
                  <a:schemeClr val="accent2"/>
                </a:solidFill>
                <a:effectLst/>
              </a:rPr>
              <a:t>5</a:t>
            </a:r>
          </a:p>
        </p:txBody>
      </p:sp>
      <p:pic>
        <p:nvPicPr>
          <p:cNvPr id="10248" name="Picture 17" descr="star23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292725" y="1700213"/>
            <a:ext cx="304800" cy="304800"/>
          </a:xfrm>
          <a:noFill/>
        </p:spPr>
      </p:pic>
      <p:pic>
        <p:nvPicPr>
          <p:cNvPr id="10249" name="Picture 20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256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1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836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2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692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3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4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5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41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6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7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8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9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30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31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32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33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34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35" descr="star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CCFF3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AD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3">
    <a:dk1>
      <a:srgbClr val="000000"/>
    </a:dk1>
    <a:lt1>
      <a:srgbClr val="CCFF33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2FFAD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3">
    <a:dk1>
      <a:srgbClr val="000000"/>
    </a:dk1>
    <a:lt1>
      <a:srgbClr val="CCFF33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2FFAD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227</Words>
  <Application>Microsoft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 Здравствуй, школа!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40</cp:revision>
  <dcterms:created xsi:type="dcterms:W3CDTF">2009-08-19T07:48:04Z</dcterms:created>
  <dcterms:modified xsi:type="dcterms:W3CDTF">2013-09-01T16:46:01Z</dcterms:modified>
</cp:coreProperties>
</file>