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48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B247C-BA50-41B2-A090-AA8857F8C53E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C76BD7-CA67-4925-9077-1B3C1B7FF5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B247C-BA50-41B2-A090-AA8857F8C53E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C76BD7-CA67-4925-9077-1B3C1B7FF5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B247C-BA50-41B2-A090-AA8857F8C53E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C76BD7-CA67-4925-9077-1B3C1B7FF5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B247C-BA50-41B2-A090-AA8857F8C53E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C76BD7-CA67-4925-9077-1B3C1B7FF5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B247C-BA50-41B2-A090-AA8857F8C53E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C76BD7-CA67-4925-9077-1B3C1B7FF5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B247C-BA50-41B2-A090-AA8857F8C53E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C76BD7-CA67-4925-9077-1B3C1B7FF5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B247C-BA50-41B2-A090-AA8857F8C53E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C76BD7-CA67-4925-9077-1B3C1B7FF5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B247C-BA50-41B2-A090-AA8857F8C53E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C76BD7-CA67-4925-9077-1B3C1B7FF5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B247C-BA50-41B2-A090-AA8857F8C53E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C76BD7-CA67-4925-9077-1B3C1B7FF5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B247C-BA50-41B2-A090-AA8857F8C53E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C76BD7-CA67-4925-9077-1B3C1B7FF5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B247C-BA50-41B2-A090-AA8857F8C53E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C76BD7-CA67-4925-9077-1B3C1B7FF5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5B247C-BA50-41B2-A090-AA8857F8C53E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AC76BD7-CA67-4925-9077-1B3C1B7FF5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332656"/>
            <a:ext cx="5256584" cy="64807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Марина Ивановна Цветаева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1835696" y="5445224"/>
            <a:ext cx="4392488" cy="886544"/>
          </a:xfrm>
        </p:spPr>
        <p:txBody>
          <a:bodyPr>
            <a:normAutofit/>
          </a:bodyPr>
          <a:lstStyle/>
          <a:p>
            <a:r>
              <a:rPr lang="ru-RU" dirty="0" smtClean="0"/>
              <a:t>Родилась в Москве 8 октября 1892г.</a:t>
            </a:r>
            <a:endParaRPr lang="ru-RU" dirty="0"/>
          </a:p>
        </p:txBody>
      </p:sp>
      <p:pic>
        <p:nvPicPr>
          <p:cNvPr id="4" name="Рисунок 3" descr="М. Цветаев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1412776"/>
            <a:ext cx="4464496" cy="381642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25144"/>
            <a:ext cx="7679824" cy="936104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solidFill>
                  <a:schemeClr val="accent1"/>
                </a:solidFill>
              </a:rPr>
              <a:t>Красною кистью рябина зажглась. Падали листья, я родилась.</a:t>
            </a:r>
            <a:endParaRPr lang="ru-RU" sz="2400" b="0" dirty="0">
              <a:solidFill>
                <a:schemeClr val="accent1"/>
              </a:solidFill>
            </a:endParaRPr>
          </a:p>
        </p:txBody>
      </p:sp>
      <p:pic>
        <p:nvPicPr>
          <p:cNvPr id="4" name="Содержимое 3" descr="Дом любви.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37519" y="790575"/>
            <a:ext cx="5715000" cy="36671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одители м. И. Цветаевой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764704"/>
            <a:ext cx="7128792" cy="4248472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411760" y="5301208"/>
            <a:ext cx="6167656" cy="86409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Родители поэтессы.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4869160"/>
            <a:ext cx="4320480" cy="67776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Марина в детстве.</a:t>
            </a:r>
            <a:endParaRPr lang="ru-RU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4" name="Содержимое 3" descr="Марина в детств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980728"/>
            <a:ext cx="4104456" cy="367240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4941168"/>
            <a:ext cx="4968552" cy="864096"/>
          </a:xfrm>
        </p:spPr>
        <p:txBody>
          <a:bodyPr/>
          <a:lstStyle/>
          <a:p>
            <a:r>
              <a:rPr lang="ru-RU" dirty="0" smtClean="0"/>
              <a:t>Любимая Москва.</a:t>
            </a:r>
            <a:endParaRPr lang="ru-RU" dirty="0"/>
          </a:p>
        </p:txBody>
      </p:sp>
      <p:pic>
        <p:nvPicPr>
          <p:cNvPr id="4" name="Содержимое 3" descr="Москва М. Цветаевой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476672"/>
            <a:ext cx="6096000" cy="439729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4869160"/>
            <a:ext cx="7967856" cy="7200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Жила трудно и сложно и не искала покоя.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7" name="Содержимое 6" descr="памятник в Москве.bmp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052736"/>
            <a:ext cx="2910610" cy="3240360"/>
          </a:xfrm>
        </p:spPr>
      </p:pic>
      <p:pic>
        <p:nvPicPr>
          <p:cNvPr id="8" name="Содержимое 7" descr="памятник вТ арусе.bmp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88024" y="980728"/>
            <a:ext cx="3267066" cy="324036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5157192"/>
            <a:ext cx="8183880" cy="10801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Наследие поэтессы велико : это лирика, 17 поэм, 8 стихотворных драм </a:t>
            </a:r>
            <a:r>
              <a:rPr lang="ru-RU" smtClean="0"/>
              <a:t>и проза.</a:t>
            </a:r>
            <a:endParaRPr lang="ru-RU" dirty="0"/>
          </a:p>
        </p:txBody>
      </p:sp>
      <p:pic>
        <p:nvPicPr>
          <p:cNvPr id="7" name="Содержимое 6" descr="Кисть рябины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019" y="601027"/>
            <a:ext cx="6096000" cy="404622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40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Марина Ивановна Цветаева</vt:lpstr>
      <vt:lpstr>Красною кистью рябина зажглась. Падали листья, я родилась.</vt:lpstr>
      <vt:lpstr>Родители поэтессы.</vt:lpstr>
      <vt:lpstr>Марина в детстве.</vt:lpstr>
      <vt:lpstr>Любимая Москва.</vt:lpstr>
      <vt:lpstr>Жила трудно и сложно и не искала покоя.</vt:lpstr>
      <vt:lpstr>  Наследие поэтессы велико : это лирика, 17 поэм, 8 стихотворных драм и проза.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Марина Ивановна Цветаева</dc:title>
  <dc:creator>наташа</dc:creator>
  <cp:lastModifiedBy>наташа</cp:lastModifiedBy>
  <cp:revision>18</cp:revision>
  <dcterms:created xsi:type="dcterms:W3CDTF">2012-01-09T16:40:00Z</dcterms:created>
  <dcterms:modified xsi:type="dcterms:W3CDTF">2012-01-11T18:54:24Z</dcterms:modified>
</cp:coreProperties>
</file>