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3" r:id="rId7"/>
    <p:sldId id="265" r:id="rId8"/>
    <p:sldId id="266" r:id="rId9"/>
    <p:sldId id="267" r:id="rId10"/>
    <p:sldId id="268" r:id="rId11"/>
    <p:sldId id="262" r:id="rId12"/>
    <p:sldId id="269" r:id="rId13"/>
    <p:sldId id="270" r:id="rId14"/>
    <p:sldId id="264" r:id="rId15"/>
    <p:sldId id="271" r:id="rId16"/>
    <p:sldId id="272" r:id="rId17"/>
    <p:sldId id="258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719CC-D07D-4894-8C23-FE4DC1E36420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1D59B-F2C0-48FE-A30D-09FB140DE9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1D59B-F2C0-48FE-A30D-09FB140DE9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2&amp;text=%D0%B3%D0%BE%D0%BB%D1%83%D0%B1%D0%B8%D0%BA%D0%B0&amp;pos=69&amp;rpt=simage&amp;img_url=http://freemarket.kiev.ua/images_message/271/135569/600060/672783-small.jpg" TargetMode="External"/><Relationship Id="rId3" Type="http://schemas.openxmlformats.org/officeDocument/2006/relationships/hyperlink" Target="http://images.yandex.ru/yandsearch?p=4&amp;text=%D0%BA%D0%BB%D1%8E%D0%BA%D0%B2%D0%B0&amp;pos=128&amp;rpt=simage&amp;img_url=http://infosmi.net/images/stories/articles/2012/Zdorovie/10-2012/1/kljykvadlyapoxydannya.jpg" TargetMode="External"/><Relationship Id="rId7" Type="http://schemas.openxmlformats.org/officeDocument/2006/relationships/hyperlink" Target="http://images.yandex.ru/yandsearch?text=%D0%BC%D0%BE%D1%80%D0%BE%D1%88%D0%BA%D0%B0&amp;pos=9&amp;rpt=simage&amp;img_url=http://2009-2012.littleone.ru/customavatars/avatar338477_3.gif" TargetMode="External"/><Relationship Id="rId12" Type="http://schemas.openxmlformats.org/officeDocument/2006/relationships/hyperlink" Target="http://images.yandex.ru/yandsearch?p=4&amp;text=%D0%B2%D0%BE%D1%80%D0%BE%D0%BD%D0%B8%D0%B9%20%D0%B3%D0%BB%D0%B0%D0%B7&amp;pos=137&amp;rpt=simage&amp;img_url=http://nature.baikal.ru/phs/norm/57/57225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E%D0%B1%D0%BB%D0%B5%D0%BF%D0%B8%D1%85%D0%B0&amp;pos=2&amp;rpt=simage&amp;img_url=http://img1.liveinternet.ru/images/attach/c/3/75/254/75254615_large_oblepiha.jpg" TargetMode="External"/><Relationship Id="rId11" Type="http://schemas.openxmlformats.org/officeDocument/2006/relationships/hyperlink" Target="http://images.yandex.ru/yandsearch?p=3&amp;text=%D0%BB%D0%B0%D0%BD%D0%B4%D1%8B%D1%88%20%D1%81%20%D1%8F%D0%B3%D0%BE%D0%B4%D0%B0%D0%BC%D0%B8&amp;pos=95&amp;rpt=simage&amp;img_url=http://ohir.ru/yagodi/yadyagodilandish001foto006.jpg" TargetMode="External"/><Relationship Id="rId5" Type="http://schemas.openxmlformats.org/officeDocument/2006/relationships/hyperlink" Target="http://images.yandex.ru/yandsearch?p=3&amp;text=%D1%87%D0%B5%D1%80%D0%BD%D0%B8%D0%BA%D0%B0&amp;pos=97&amp;rpt=simage&amp;img_url=http://www.priroda.samregion.ru/external/ecology/photos/c_17294/16751.gif" TargetMode="External"/><Relationship Id="rId10" Type="http://schemas.openxmlformats.org/officeDocument/2006/relationships/hyperlink" Target="http://images.yandex.ru/yandsearch?text=%D0%B1%D0%B5%D0%BB%D0%B0%D0%B4%D0%BE%D0%BD%D0%BD%D0%B0&amp;pos=6&amp;rpt=simage&amp;img_url=http://img0.liveinternet.ru/images/attach/c/2/74/510/74510672_01406.jpg" TargetMode="External"/><Relationship Id="rId4" Type="http://schemas.openxmlformats.org/officeDocument/2006/relationships/hyperlink" Target="http://images.yandex.ru/yandsearch?text=%D0%BC%D0%B0%D0%BB%D0%B8%D0%BD%D0%B0&amp;pos=26&amp;rpt=simage&amp;img_url=http://img0.liveinternet.ru/images/attach/c/2/74/405/74405690_3400629_tumblr_li31i3fHhW1qzpqzdo1_500.jpg" TargetMode="External"/><Relationship Id="rId9" Type="http://schemas.openxmlformats.org/officeDocument/2006/relationships/hyperlink" Target="http://images.yandex.ru/yandsearch?text=%D0%B1%D1%83%D0%B7%D0%B8%D0%BD%D0%B0%20%D1%8F%D0%B4%D0%BE%D0%B2%D0%B8%D1%82%D0%B0%D1%8F&amp;pos=3&amp;rpt=simage&amp;img_url=http://www.floraprice.ru/v2/wp-content/uploads/2011/07/bus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t="-16000" r="-1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676400" y="1371600"/>
            <a:ext cx="5334000" cy="3276600"/>
          </a:xfrm>
          <a:prstGeom prst="ellipse">
            <a:avLst/>
          </a:prstGeom>
          <a:solidFill>
            <a:schemeClr val="tx1">
              <a:alpha val="9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«На охоту вместе с Шариком»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(о пользе лесных ягод и фруктов)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b="1" dirty="0" smtClean="0">
                <a:solidFill>
                  <a:schemeClr val="bg2"/>
                </a:solidFill>
              </a:rPr>
              <a:t>Занятие по программе "Разговор о правильном питании"</a:t>
            </a:r>
          </a:p>
          <a:p>
            <a:pPr algn="ctr"/>
            <a:r>
              <a:rPr lang="ru-RU" dirty="0" smtClean="0">
                <a:solidFill>
                  <a:schemeClr val="bg2"/>
                </a:solidFill>
              </a:rPr>
              <a:t>(2 класс)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</p:spPr>
      </p:pic>
      <p:pic>
        <p:nvPicPr>
          <p:cNvPr id="6" name="Рисунок 5" descr="5c0gdGv8UxwSp444N62du5Q2zJHR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7" name="Рисунок 6" descr="pic1304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8" name="Рисунок 7" descr="1243300957_1243074484_3f62012e28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9" name="Рисунок 8" descr="golubika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уз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3124200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953000" y="228600"/>
            <a:ext cx="4038600" cy="6477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Эти ягоды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друзья,</a:t>
            </a: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собирать в лесу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нельзя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каждой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яд опасный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есть.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Если их однажды съесть,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Можно сильно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отравиться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придётся вам лечиться.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7" name="Рисунок 6" descr="беладонна,краса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10000"/>
            <a:ext cx="3124200" cy="2895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уз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3124200" cy="3581400"/>
          </a:xfrm>
        </p:spPr>
      </p:pic>
      <p:sp>
        <p:nvSpPr>
          <p:cNvPr id="4" name="Прямоугольник 3"/>
          <p:cNvSpPr/>
          <p:nvPr/>
        </p:nvSpPr>
        <p:spPr>
          <a:xfrm>
            <a:off x="4953000" y="228600"/>
            <a:ext cx="4038600" cy="6477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Эти ягоды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друзья,</a:t>
            </a: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собирать в лесу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нельзя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каждой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яд опасный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есть.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Если их однажды съесть,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Можно сильно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отравиться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придётся вам лечиться.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7" name="Рисунок 6" descr="беладонна,краса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10000"/>
            <a:ext cx="3124200" cy="2895600"/>
          </a:xfrm>
          <a:prstGeom prst="rect">
            <a:avLst/>
          </a:prstGeom>
        </p:spPr>
      </p:pic>
      <p:pic>
        <p:nvPicPr>
          <p:cNvPr id="8" name="Рисунок 7" descr="landush_500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52400"/>
            <a:ext cx="3130436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0_5e780_4c940ea8_X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1" y="3810000"/>
            <a:ext cx="3124199" cy="2895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уз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3124200" cy="3581400"/>
          </a:xfrm>
        </p:spPr>
      </p:pic>
      <p:sp>
        <p:nvSpPr>
          <p:cNvPr id="4" name="Прямоугольник 3"/>
          <p:cNvSpPr/>
          <p:nvPr/>
        </p:nvSpPr>
        <p:spPr>
          <a:xfrm>
            <a:off x="4953000" y="228600"/>
            <a:ext cx="4038600" cy="6477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Эти ягоды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друзья,</a:t>
            </a: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собирать в лесу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нельзя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каждой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яд опасный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есть.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Если их однажды съесть,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Можно сильно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отравиться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придётся вам лечиться.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7" name="Рисунок 6" descr="беладонна,краса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10000"/>
            <a:ext cx="3124200" cy="2895600"/>
          </a:xfrm>
          <a:prstGeom prst="rect">
            <a:avLst/>
          </a:prstGeom>
        </p:spPr>
      </p:pic>
      <p:pic>
        <p:nvPicPr>
          <p:cNvPr id="8" name="Рисунок 7" descr="волчье лык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52400"/>
            <a:ext cx="3124200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вороний глаз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810000"/>
            <a:ext cx="3124200" cy="2895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лесной оре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67416" y="0"/>
            <a:ext cx="4176584" cy="3276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Орехи_004_6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276600"/>
            <a:ext cx="4191000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28600" y="152400"/>
            <a:ext cx="2819400" cy="4038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Круглый, зрелый, загорелый,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Попадался на зубок,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Расколоться всё не мог,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попал под молоток,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Хрустнул раз - и треснул бок.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3000"/>
            <a:lum/>
          </a:blip>
          <a:srcRect/>
          <a:stretch>
            <a:fillRect t="-4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1"/>
            <a:ext cx="8229600" cy="13715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Молодцы!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4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Презентацию подготовила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 Мельникова Елена Ивановна,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 учитель начальных классов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МБОУ «СОШ №1»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Энгельсского муниципального района Саратовской области</a:t>
            </a:r>
            <a:endParaRPr lang="ru-RU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t="-4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Используемые ресурсы: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1. Корзина с ягодами:</a:t>
            </a:r>
            <a:r>
              <a:rPr lang="en-US" sz="1000" dirty="0" smtClean="0">
                <a:solidFill>
                  <a:schemeClr val="bg1"/>
                </a:solidFill>
              </a:rPr>
              <a:t> http://images.yandex.ru/yandsearch?source=wiz&amp;p=3&amp;text=%D0%BA%D0%BB%D0%B8%D0%BF%D0%B0%D1%80%D1%82%20%D1%8F%D0%B3%D0%BE%D0%B4%D1%8B&amp;noreask=1&amp;pos=101&amp;lr=11147&amp;rpt=simage&amp;img_url=http%3A%2F%2Fimg0.liveinternet.ru%2Fimages%2Fattach%2Fc%2F3%2F75%2F616%2F75616362_1622dd58adba.png</a:t>
            </a:r>
            <a:r>
              <a:rPr lang="ru-RU" sz="1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Земляника </a:t>
            </a:r>
            <a:r>
              <a:rPr lang="en-US" sz="1000" dirty="0" smtClean="0">
                <a:solidFill>
                  <a:schemeClr val="bg1"/>
                </a:solidFill>
              </a:rPr>
              <a:t>http://images.yandex.ru/yandsearch?source=wiz&amp;p=1&amp;text=%D0%B7%D0%B5%D0%BC%D0%BB%D1%8F%D0%BD%D0%B8%D0%BA%D0%B0%20%D0%BB%D0%B5%D1%81%D0%BD%D0%B0%D1%8F&amp;noreask=1&amp;pos=50&amp;lr=11147&amp;rpt=simage&amp;img_url=http%3A%2F%2Fwww.stihi.ru%2Fpics%2F2011%2F06%2F30%2F4652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Клюква </a:t>
            </a:r>
            <a:r>
              <a:rPr lang="en-US" sz="1000" dirty="0" smtClean="0">
                <a:solidFill>
                  <a:schemeClr val="bg1"/>
                </a:solidFill>
                <a:hlinkClick r:id="rId3"/>
              </a:rPr>
              <a:t>http://images.yandex.ru/yandsearch?p=4&amp;text=%D0%BA%D0%BB%D1%8E%D0%BA%D0%B2%D0%B0&amp;pos=128&amp;rpt=simage&amp;img_url=http%3A%2F%2Finfosmi.net%2Fimages%2Fstories%2Farticles%2F2012%2FZdorovie%2F10-2012%2F1%2Fkljykvadlyapoxydannya.jpg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Ежевика </a:t>
            </a:r>
            <a:r>
              <a:rPr lang="en-US" sz="1000" dirty="0" smtClean="0">
                <a:solidFill>
                  <a:schemeClr val="bg1"/>
                </a:solidFill>
              </a:rPr>
              <a:t>http://images.yandex.ru/yandsearch?p=2&amp;text=%D0%B5%D0%B6%D0%B5%D0%B2%D0%B8%D0%BA%D0%B0&amp;pos=63&amp;rpt=simage&amp;img_url=http%3A%2F%2Fs3.hubimg.com%2Fu%2F5979178_f120.jpg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 малина </a:t>
            </a:r>
            <a:r>
              <a:rPr lang="en-US" sz="1000" dirty="0" smtClean="0">
                <a:solidFill>
                  <a:schemeClr val="bg1"/>
                </a:solidFill>
                <a:hlinkClick r:id="rId4"/>
              </a:rPr>
              <a:t>http://images.yandex.ru/yandsearch?text=%D0%BC%D0%B0%D0%BB%D0%B8%D0%BD%D0%B0&amp;pos=26&amp;rpt=simage&amp;img_url=http%3A%2F%2Fimg0.liveinternet.ru%2Fimages%2Fattach%2Fc%2F2%2F74%2F405%2F74405690_3400629_tumblr_li31i3fHhW1qzpqzdo1_500.jpg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Черника </a:t>
            </a:r>
            <a:r>
              <a:rPr lang="en-US" sz="1000" dirty="0" smtClean="0">
                <a:solidFill>
                  <a:schemeClr val="bg1"/>
                </a:solidFill>
                <a:hlinkClick r:id="rId5"/>
              </a:rPr>
              <a:t>http://images.yandex.ru/yandsearch?p=3&amp;text=%D1%87%D0%B5%D1%80%D0%BD%D0%B8%D0%BA%D0%B0&amp;pos=97&amp;rpt=simage&amp;img_url=http%3A%2F%2Fwww.priroda.samregion.ru%2Fexternal%2Fecology%2Fphotos%2Fc_17294%2F16751.gif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Облепиха </a:t>
            </a:r>
            <a:r>
              <a:rPr lang="en-US" sz="1000" dirty="0" smtClean="0">
                <a:solidFill>
                  <a:schemeClr val="bg1"/>
                </a:solidFill>
                <a:hlinkClick r:id="rId6"/>
              </a:rPr>
              <a:t>http://images.yandex.ru/yandsearch?text=%D0%BE%D0%B1%D0%BB%D0%B5%D0%BF%D0%B8%D1%85%D0%B0&amp;pos=2&amp;rpt=simage&amp;img_url=http%3A%2F%2Fimg1.liveinternet.ru%2Fimages%2Fattach%2Fc%2F3%2F75%2F254%2F75254615_large_oblepiha.jpg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Морошка </a:t>
            </a:r>
            <a:r>
              <a:rPr lang="en-US" sz="1000" dirty="0" smtClean="0">
                <a:solidFill>
                  <a:schemeClr val="bg1"/>
                </a:solidFill>
                <a:hlinkClick r:id="rId7"/>
              </a:rPr>
              <a:t>http://images.yandex.ru/yandsearch?text=%D0%BC%D0%BE%D1%80%D0%BE%D1%88%D0%BA%D0%B0&amp;pos=9&amp;rpt=simage&amp;img_url=http%3A%2F%2F2009-2012.littleone.ru%2Fcustomavatars%2Favatar338477_3.gif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Голубика </a:t>
            </a:r>
            <a:r>
              <a:rPr lang="en-US" sz="1000" dirty="0" smtClean="0">
                <a:solidFill>
                  <a:schemeClr val="bg1"/>
                </a:solidFill>
                <a:hlinkClick r:id="rId8"/>
              </a:rPr>
              <a:t>http://images.yandex.ru/yandsearch?p=2&amp;text=%D0%B3%D0%BE%D0%BB%D1%83%D0%B1%D0%B8%D0%BA%D0%B0&amp;pos=69&amp;rpt=simage&amp;img_url=http%3A%2F%2Ffreemarket.kiev.ua%2Fimages_message%2F271%2F135569%2F600060%2F672783-small.jpg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Бузина </a:t>
            </a:r>
            <a:r>
              <a:rPr lang="en-US" sz="1000" dirty="0" smtClean="0">
                <a:solidFill>
                  <a:schemeClr val="bg1"/>
                </a:solidFill>
                <a:hlinkClick r:id="rId9"/>
              </a:rPr>
              <a:t>http://images.yandex.ru/yandsearch?text=%D0%B1%D1%83%D0%B7%D0%B8%D0%BD%D0%B0%20%D1%8F%D0%B4%D0%BE%D0%B2%D0%B8%D1%82%D0%B0%D1%8F&amp;pos=3&amp;rpt=simage&amp;img_url=http%3A%2F%2Fwww.floraprice.ru%2Fv2%2Fwp-content%2Fuploads%2F2011%2F07%2Fbus3.jpg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err="1" smtClean="0">
                <a:solidFill>
                  <a:schemeClr val="bg1"/>
                </a:solidFill>
              </a:rPr>
              <a:t>Беладонна</a:t>
            </a:r>
            <a:r>
              <a:rPr lang="ru-RU" sz="1000" dirty="0" smtClean="0">
                <a:solidFill>
                  <a:schemeClr val="bg1"/>
                </a:solidFill>
              </a:rPr>
              <a:t>, или красавка </a:t>
            </a:r>
            <a:r>
              <a:rPr lang="en-US" sz="1000" dirty="0" smtClean="0">
                <a:solidFill>
                  <a:schemeClr val="bg1"/>
                </a:solidFill>
                <a:hlinkClick r:id="rId10"/>
              </a:rPr>
              <a:t>http://images.yandex.ru/yandsearch?text=%D0%B1%D0%B5%D0%BB%D0%B0%D0%B4%D0%BE%D0%BD%D0%BD%D0%B0&amp;pos=6&amp;rpt=simage&amp;img_url=http%3A%2F%2Fimg0.liveinternet.ru%2Fimages%2Fattach%2Fc%2F2%2F74%2F510%2F74510672_01406.jpg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Ландыш </a:t>
            </a:r>
            <a:r>
              <a:rPr lang="en-US" sz="1000" dirty="0" smtClean="0">
                <a:solidFill>
                  <a:schemeClr val="bg1"/>
                </a:solidFill>
                <a:hlinkClick r:id="rId11"/>
              </a:rPr>
              <a:t>http://images.yandex.ru/yandsearch?p=3&amp;text=%D0%BB%D0%B0%D0%BD%D0%B4%D1%8B%D1%88%20%D1%81%20%D1%8F%D0%B3%D0%BE%D0%B4%D0%B0%D0%BC%D0%B8&amp;pos=95&amp;rpt=simage&amp;img_url=http%3A%2F%2Fohir.ru%2Fyagodi%2Fyadyagodilandish001foto006.jpg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</a:rPr>
              <a:t>http://images.yandex.ru/yandsearch?p=3&amp;text=%D0%BB%D0%B0%D0%BD%D0%B4%D1%8B%D1%88%20%D1%81%20%D1%8F%D0%B3%D0%BE%D0%B4%D0%B0%D0%BC%D0%B8&amp;pos=101&amp;rpt=simage&amp;img_url=http%3A%2F%2Fwww.sadovoda.ru%2Fuploads%2Fposts%2F2012-05%2Fpreview_180x135_1336822882_landysh-mayskiy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Волчье лыко </a:t>
            </a:r>
            <a:r>
              <a:rPr lang="en-US" sz="1000" dirty="0" smtClean="0">
                <a:solidFill>
                  <a:schemeClr val="bg1"/>
                </a:solidFill>
              </a:rPr>
              <a:t>http://images.yandex.ru/yandsearch?text=%D0%B2%D0%BE%D0%BB%D1%87%D1%8C%D0%B5%20%D0%BB%D1%8B%D0%BA%D0%BE&amp;pos=1&amp;rpt=simage&amp;img_url=http%3A%2F%2Fs017.radikal.ru%2Fi423%2F1111%2F9c%2F80c2b7535319.jpg</a:t>
            </a:r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Вороний глаз </a:t>
            </a:r>
            <a:r>
              <a:rPr lang="en-US" sz="1000" dirty="0" smtClean="0">
                <a:solidFill>
                  <a:schemeClr val="bg1"/>
                </a:solidFill>
                <a:hlinkClick r:id="rId12"/>
              </a:rPr>
              <a:t>http://images.yandex.ru/yandsearch?p=4&amp;text=%D0%B2%D0%BE%D1%80%D0%BE%D0%BD%D0%B8%D0%B9%20%D0%B3%D0%BB%D0%B0%D0%B7&amp;pos=137&amp;rpt=simage&amp;img_url=http%3A%2F%2Fnature.baikal.ru%2Fphs%2Fnorm%2F57%2F57225.jpg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 smtClean="0">
              <a:solidFill>
                <a:schemeClr val="bg1"/>
              </a:solidFill>
            </a:endParaRP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endParaRPr lang="ru-RU" sz="1200" dirty="0" smtClean="0">
              <a:solidFill>
                <a:schemeClr val="bg1"/>
              </a:solidFill>
            </a:endParaRPr>
          </a:p>
          <a:p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5616362_large_1622dd58adb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19600" y="4267200"/>
            <a:ext cx="2438400" cy="22724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«Ягодка»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0"/>
            <a:ext cx="8839200" cy="6858000"/>
          </a:xfrm>
        </p:spPr>
      </p:pic>
      <p:pic>
        <p:nvPicPr>
          <p:cNvPr id="6" name="Рисунок 5" descr="228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914400"/>
            <a:ext cx="42672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</p:spPr>
      </p:pic>
      <p:pic>
        <p:nvPicPr>
          <p:cNvPr id="5" name="Рисунок 4" descr="kljykvadlyapoxydann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914400"/>
            <a:ext cx="48768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</p:spPr>
      </p:pic>
      <p:pic>
        <p:nvPicPr>
          <p:cNvPr id="6" name="Рисунок 5" descr="5c0gdGv8UxwSp444N62du5Q2zJHR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</p:spPr>
      </p:pic>
      <p:pic>
        <p:nvPicPr>
          <p:cNvPr id="6" name="Рисунок 5" descr="5c0gdGv8UxwSp444N62du5Q2zJHR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7" name="Рисунок 6" descr="pic1304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</p:spPr>
      </p:pic>
      <p:pic>
        <p:nvPicPr>
          <p:cNvPr id="6" name="Рисунок 5" descr="5c0gdGv8UxwSp444N62du5Q2zJHR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7" name="Рисунок 6" descr="pic1304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8" name="Рисунок 7" descr="1243300957_1243074484_3f62012e28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3400" y="838200"/>
            <a:ext cx="4800600" cy="5105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шар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019"/>
            <a:ext cx="9144000" cy="6881019"/>
          </a:xfrm>
        </p:spPr>
      </p:pic>
      <p:pic>
        <p:nvPicPr>
          <p:cNvPr id="5" name="Рисунок 4" descr="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914400"/>
            <a:ext cx="4724400" cy="5029200"/>
          </a:xfrm>
          <a:prstGeom prst="rect">
            <a:avLst/>
          </a:prstGeom>
        </p:spPr>
      </p:pic>
      <p:pic>
        <p:nvPicPr>
          <p:cNvPr id="6" name="Рисунок 5" descr="5c0gdGv8UxwSp444N62du5Q2zJHRR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7" name="Рисунок 6" descr="pic1304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8" name="Рисунок 7" descr="1243300957_1243074484_3f62012e28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</p:spPr>
      </p:pic>
      <p:pic>
        <p:nvPicPr>
          <p:cNvPr id="9" name="Рисунок 8" descr="1337262867_moroshka-i-ee-poleznye-svojstva-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43400" y="914400"/>
            <a:ext cx="4800600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</TotalTime>
  <Words>200</Words>
  <Application>Microsoft Office PowerPoint</Application>
  <PresentationFormat>Экран (4:3)</PresentationFormat>
  <Paragraphs>39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Конкурс «Ягодка»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13</cp:revision>
  <dcterms:created xsi:type="dcterms:W3CDTF">2013-02-10T06:51:20Z</dcterms:created>
  <dcterms:modified xsi:type="dcterms:W3CDTF">2013-02-10T15:25:19Z</dcterms:modified>
</cp:coreProperties>
</file>