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Рабочие моменты реализации проекта </a:t>
            </a:r>
            <a:br>
              <a:rPr lang="ru-RU" dirty="0"/>
            </a:br>
            <a:r>
              <a:rPr lang="ru-RU" dirty="0"/>
              <a:t>«Вода, источники, свойства»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05064"/>
            <a:ext cx="3240032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 – </a:t>
            </a:r>
            <a:r>
              <a:rPr lang="ru-RU" sz="4400" dirty="0" err="1" smtClean="0"/>
              <a:t>Имыш</a:t>
            </a:r>
            <a:endParaRPr lang="ru-RU" sz="4400" dirty="0" smtClean="0"/>
          </a:p>
          <a:p>
            <a:r>
              <a:rPr lang="ru-RU" sz="4400" dirty="0" smtClean="0"/>
              <a:t>2 класс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9330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группы «Знатоки»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 работы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Проект - вода\DSCN14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Проект - вода\DSCN14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4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4686"/>
            <a:ext cx="3649325" cy="27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admin\Desktop\Проект - вода\DSCN14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4686"/>
            <a:ext cx="3650988" cy="27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1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группы «Лаборанты»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Выявление свойств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воды - эксперимент </a:t>
            </a:r>
            <a:endParaRPr lang="ru-RU" dirty="0"/>
          </a:p>
        </p:txBody>
      </p:sp>
      <p:pic>
        <p:nvPicPr>
          <p:cNvPr id="2050" name="Picture 2" descr="C:\Users\admin\Desktop\Проект - вода\DSCN14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1876"/>
            <a:ext cx="3614734" cy="27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роект - вода\DSCN14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75789"/>
            <a:ext cx="3570313" cy="26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9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</a:t>
            </a:r>
            <a:r>
              <a:rPr lang="ru-RU" dirty="0" smtClean="0"/>
              <a:t>нтерактивное путешествие капельки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Нажимая на стрелки интерактивной доски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аблюдаем круговорот воды в природе.</a:t>
            </a:r>
            <a:endParaRPr lang="ru-RU" sz="2000" dirty="0"/>
          </a:p>
        </p:txBody>
      </p:sp>
      <p:pic>
        <p:nvPicPr>
          <p:cNvPr id="3074" name="Picture 2" descr="C:\Users\admin\Desktop\Проект - вода\DSCN14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1876"/>
            <a:ext cx="3614734" cy="27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роект - вода\DSCN14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82944"/>
            <a:ext cx="3427437" cy="25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6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работы</a:t>
            </a:r>
            <a:endParaRPr lang="ru-RU" dirty="0"/>
          </a:p>
        </p:txBody>
      </p:sp>
      <p:pic>
        <p:nvPicPr>
          <p:cNvPr id="7170" name="Picture 2" descr="C:\Users\admin\Desktop\Проект - вода\DSCN1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9" y="2361791"/>
            <a:ext cx="5283745" cy="39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группы «Экологи»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Проводим эксперимент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Проект - вода\DSCN14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роект - вода\DSCN1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5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работы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4480" y="2428868"/>
            <a:ext cx="5526376" cy="415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5301208"/>
            <a:ext cx="4176136" cy="904064"/>
          </a:xfrm>
        </p:spPr>
        <p:txBody>
          <a:bodyPr/>
          <a:lstStyle/>
          <a:p>
            <a:r>
              <a:rPr lang="ru-RU" dirty="0" smtClean="0"/>
              <a:t>Н.А. Винтер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70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55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Рабочие моменты реализации проекта  «Вода, источники, свойства»</vt:lpstr>
      <vt:lpstr>Работа группы «Знатоки»</vt:lpstr>
      <vt:lpstr>Слайд 3</vt:lpstr>
      <vt:lpstr>Работа группы «Лаборанты»</vt:lpstr>
      <vt:lpstr>   Интерактивное путешествие капельки</vt:lpstr>
      <vt:lpstr>Результат работы</vt:lpstr>
      <vt:lpstr>Работа группы «Экологи»</vt:lpstr>
      <vt:lpstr>Результат работы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Рабочие моменты реализации проекта  «Вода, источники, свойства»</dc:title>
  <dc:creator>admin</dc:creator>
  <cp:lastModifiedBy>НАТАЛИЯ</cp:lastModifiedBy>
  <cp:revision>5</cp:revision>
  <dcterms:created xsi:type="dcterms:W3CDTF">2013-02-10T13:35:55Z</dcterms:created>
  <dcterms:modified xsi:type="dcterms:W3CDTF">2013-02-10T17:23:42Z</dcterms:modified>
</cp:coreProperties>
</file>