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Леса России</a:t>
            </a:r>
            <a:b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Окружающий мир 4 класс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лесов</a:t>
            </a:r>
            <a:endParaRPr lang="ru-RU" dirty="0"/>
          </a:p>
        </p:txBody>
      </p:sp>
      <p:graphicFrame>
        <p:nvGraphicFramePr>
          <p:cNvPr id="1026" name="Diagram 6"/>
          <p:cNvGraphicFramePr>
            <a:graphicFrameLocks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</a:rPr>
              <a:t>Тайга</a:t>
            </a:r>
          </a:p>
        </p:txBody>
      </p:sp>
      <p:pic>
        <p:nvPicPr>
          <p:cNvPr id="5" name="Picture 12" descr="MPj0433751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2892829" cy="21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MPj04010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3933056"/>
            <a:ext cx="2851150" cy="2187575"/>
          </a:xfrm>
          <a:prstGeom prst="rect">
            <a:avLst/>
          </a:prstGeom>
        </p:spPr>
      </p:pic>
      <p:pic>
        <p:nvPicPr>
          <p:cNvPr id="7" name="Picture 16" descr="MPj040107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1484784"/>
            <a:ext cx="2919412" cy="2185988"/>
          </a:xfrm>
          <a:prstGeom prst="rect">
            <a:avLst/>
          </a:prstGeom>
        </p:spPr>
      </p:pic>
      <p:pic>
        <p:nvPicPr>
          <p:cNvPr id="8" name="Picture 15" descr="MPj040122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92080" y="3933056"/>
            <a:ext cx="2879725" cy="2187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Смешанный лес</a:t>
            </a:r>
            <a:endParaRPr lang="ru-RU" dirty="0"/>
          </a:p>
        </p:txBody>
      </p:sp>
      <p:pic>
        <p:nvPicPr>
          <p:cNvPr id="4" name="Picture 13" descr="C:\Users\MSI 340\Pictures\смеш 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628800"/>
            <a:ext cx="3394472" cy="4525963"/>
          </a:xfrm>
          <a:noFill/>
        </p:spPr>
      </p:pic>
      <p:pic>
        <p:nvPicPr>
          <p:cNvPr id="5" name="Picture 10" descr="MPj04068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7613" y="1600200"/>
            <a:ext cx="3279775" cy="2185988"/>
          </a:xfrm>
          <a:prstGeom prst="rect">
            <a:avLst/>
          </a:prstGeom>
        </p:spPr>
      </p:pic>
      <p:pic>
        <p:nvPicPr>
          <p:cNvPr id="6" name="Picture 12" descr="MPj043876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1788" y="3938588"/>
            <a:ext cx="2511425" cy="2187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66"/>
                </a:solidFill>
              </a:rPr>
              <a:t>Широколиственный лес</a:t>
            </a:r>
            <a:endParaRPr lang="ru-RU" dirty="0"/>
          </a:p>
        </p:txBody>
      </p:sp>
      <p:pic>
        <p:nvPicPr>
          <p:cNvPr id="4" name="Picture 6" descr="MPj0406898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628800"/>
            <a:ext cx="3620770" cy="4525963"/>
          </a:xfrm>
        </p:spPr>
      </p:pic>
      <p:pic>
        <p:nvPicPr>
          <p:cNvPr id="5" name="Picture 7" descr="MPj043271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925" y="1600200"/>
            <a:ext cx="361156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 для животных, растений</a:t>
            </a:r>
          </a:p>
          <a:p>
            <a:r>
              <a:rPr lang="ru-RU" dirty="0" smtClean="0"/>
              <a:t>Место отдыха</a:t>
            </a:r>
          </a:p>
          <a:p>
            <a:r>
              <a:rPr lang="ru-RU" dirty="0" smtClean="0"/>
              <a:t>Очищает воздух</a:t>
            </a:r>
          </a:p>
          <a:p>
            <a:r>
              <a:rPr lang="ru-RU" dirty="0" smtClean="0"/>
              <a:t>Пища для животных и человека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Экологические проблемы леса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Незаконная вырубка лесов</a:t>
            </a:r>
          </a:p>
          <a:p>
            <a:pPr>
              <a:defRPr/>
            </a:pPr>
            <a:r>
              <a:rPr lang="ru-RU" dirty="0" smtClean="0"/>
              <a:t>Браконьерство</a:t>
            </a:r>
          </a:p>
          <a:p>
            <a:pPr>
              <a:defRPr/>
            </a:pPr>
            <a:r>
              <a:rPr lang="ru-RU" dirty="0" smtClean="0"/>
              <a:t>Загрязнение мусором</a:t>
            </a:r>
          </a:p>
          <a:p>
            <a:pPr>
              <a:defRPr/>
            </a:pPr>
            <a:r>
              <a:rPr lang="ru-RU" dirty="0" smtClean="0"/>
              <a:t>Пожары</a:t>
            </a:r>
          </a:p>
          <a:p>
            <a:endParaRPr lang="ru-RU" dirty="0"/>
          </a:p>
        </p:txBody>
      </p:sp>
      <p:pic>
        <p:nvPicPr>
          <p:cNvPr id="8" name="Picture 10" descr="MCj024005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1700808"/>
            <a:ext cx="1614830" cy="1846174"/>
          </a:xfrm>
        </p:spPr>
      </p:pic>
      <p:pic>
        <p:nvPicPr>
          <p:cNvPr id="9" name="Picture 11" descr="MPj04226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88000" y="4295775"/>
            <a:ext cx="2871788" cy="1835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Берегите лес!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47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Леса России </vt:lpstr>
      <vt:lpstr>Зона лесов</vt:lpstr>
      <vt:lpstr>Тайга</vt:lpstr>
      <vt:lpstr>Смешанный лес</vt:lpstr>
      <vt:lpstr>Широколиственный лес</vt:lpstr>
      <vt:lpstr>Значение леса</vt:lpstr>
      <vt:lpstr>Экологические проблемы леса</vt:lpstr>
      <vt:lpstr>Берегите лес!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Леса России </dc:title>
  <dc:creator>Наталья Владимировна</dc:creator>
  <cp:lastModifiedBy>Наталья Владимировна</cp:lastModifiedBy>
  <cp:revision>9</cp:revision>
  <dcterms:created xsi:type="dcterms:W3CDTF">2013-02-10T17:02:12Z</dcterms:created>
  <dcterms:modified xsi:type="dcterms:W3CDTF">2013-02-10T17:13:21Z</dcterms:modified>
</cp:coreProperties>
</file>