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1"/>
  </p:handoutMasterIdLst>
  <p:sldIdLst>
    <p:sldId id="256" r:id="rId2"/>
    <p:sldId id="292" r:id="rId3"/>
    <p:sldId id="257" r:id="rId4"/>
    <p:sldId id="261" r:id="rId5"/>
    <p:sldId id="282" r:id="rId6"/>
    <p:sldId id="283" r:id="rId7"/>
    <p:sldId id="270" r:id="rId8"/>
    <p:sldId id="284" r:id="rId9"/>
    <p:sldId id="289" r:id="rId10"/>
    <p:sldId id="288" r:id="rId11"/>
    <p:sldId id="286" r:id="rId12"/>
    <p:sldId id="285" r:id="rId13"/>
    <p:sldId id="264" r:id="rId14"/>
    <p:sldId id="266" r:id="rId15"/>
    <p:sldId id="267" r:id="rId16"/>
    <p:sldId id="272" r:id="rId17"/>
    <p:sldId id="290" r:id="rId18"/>
    <p:sldId id="280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F5F90-E793-47D6-B03D-267AE89B1ED9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E8141-6D2D-4C70-B4F1-151C80EF9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4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38D1A4-E124-4E41-97E4-FB5DFD6E284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B23EE9-E04E-418C-96E2-82F1872CDB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496944" cy="3312368"/>
          </a:xfrm>
        </p:spPr>
        <p:txBody>
          <a:bodyPr>
            <a:normAutofit/>
          </a:bodyPr>
          <a:lstStyle/>
          <a:p>
            <a:pPr marL="3960000" algn="l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Выполнила Ляховская С.В.</a:t>
            </a:r>
          </a:p>
          <a:p>
            <a:pPr marL="3960000" algn="l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Воспитатель ГБДОУ</a:t>
            </a:r>
          </a:p>
          <a:p>
            <a:pPr marL="3960000" algn="l"/>
            <a:r>
              <a:rPr lang="ru-RU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Детский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№126</a:t>
            </a:r>
          </a:p>
          <a:p>
            <a:pPr marL="3960000" algn="l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Выборгского района</a:t>
            </a:r>
          </a:p>
          <a:p>
            <a:pPr marL="3960000" algn="l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Санкт-Петербурга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2115616"/>
            <a:ext cx="8229600" cy="5832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Презентация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Совместная образовательная деятельность  с детьми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Литературная викторина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«В гости к А.С.Пушкину»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рамках проекта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«Сказки А.С.Пушкина»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подготовительная группа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r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41682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«Сказка о рыбаке и рыбке»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682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524000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«Сказка о мертвой царевне и о семи богатырях»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b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9190" y="1524000"/>
            <a:ext cx="60456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«Сказка о попе и работнике его </a:t>
            </a:r>
            <a:r>
              <a:rPr lang="ru-RU" dirty="0" err="1" smtClean="0">
                <a:solidFill>
                  <a:srgbClr val="FF0000"/>
                </a:solidFill>
              </a:rPr>
              <a:t>Балде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3816424" cy="4320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«Белка песенки поет            и орешки все грызет, а орешки непростые, в них скорлупки золотые"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Какие три чуда выполняет царица Лебедь по желанию царевича </a:t>
            </a:r>
            <a:r>
              <a:rPr lang="ru-RU" dirty="0" err="1" smtClean="0">
                <a:solidFill>
                  <a:srgbClr val="FF0000"/>
                </a:solidFill>
              </a:rPr>
              <a:t>Гвидона</a:t>
            </a:r>
            <a:r>
              <a:rPr lang="ru-RU" dirty="0" smtClean="0">
                <a:solidFill>
                  <a:srgbClr val="FF0000"/>
                </a:solidFill>
              </a:rPr>
              <a:t>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kazochnikah-skazkah-fakty-eto-interesno-poznavatelno-kartinki_6164405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0778" y="1988840"/>
            <a:ext cx="4631701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933056"/>
            <a:ext cx="2458616" cy="237630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20162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"В чешуе, как жар горя тридцать три богатыря"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s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832411" cy="446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21088"/>
            <a:ext cx="3744416" cy="20882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28083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Лебедь обернулась царевной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"Месяц под косой блестит,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А во лбу звезда горит"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screensho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08788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   1. Жил старик со своею старухой</a:t>
            </a:r>
          </a:p>
          <a:p>
            <a:pPr marL="0" indent="0">
              <a:buNone/>
            </a:pPr>
            <a:r>
              <a:rPr lang="ru-RU" dirty="0" smtClean="0"/>
              <a:t>       У самого синего …(моря)</a:t>
            </a:r>
          </a:p>
          <a:p>
            <a:pPr marL="0" indent="0">
              <a:buNone/>
            </a:pPr>
            <a:r>
              <a:rPr lang="ru-RU" dirty="0" smtClean="0"/>
              <a:t>   2. Родила царица в ночь не то сына, не то дочь;</a:t>
            </a:r>
          </a:p>
          <a:p>
            <a:pPr marL="0" indent="0">
              <a:buNone/>
            </a:pPr>
            <a:r>
              <a:rPr lang="ru-RU" dirty="0" smtClean="0"/>
              <a:t>       Не мышонка, не лягушку, а </a:t>
            </a:r>
            <a:r>
              <a:rPr lang="ru-RU" dirty="0" err="1" smtClean="0"/>
              <a:t>неведому</a:t>
            </a:r>
            <a:r>
              <a:rPr lang="ru-RU" dirty="0" smtClean="0"/>
              <a:t> ….(зверюшку)</a:t>
            </a:r>
          </a:p>
          <a:p>
            <a:pPr marL="0" indent="0">
              <a:buNone/>
            </a:pPr>
            <a:r>
              <a:rPr lang="ru-RU" dirty="0" smtClean="0"/>
              <a:t>   3. И днем и ночью кот ученый</a:t>
            </a:r>
          </a:p>
          <a:p>
            <a:pPr marL="0" indent="0">
              <a:buNone/>
            </a:pPr>
            <a:r>
              <a:rPr lang="ru-RU" dirty="0" smtClean="0"/>
              <a:t>       все ходит по цепи …(кругом)</a:t>
            </a:r>
          </a:p>
          <a:p>
            <a:pPr marL="0" indent="0">
              <a:buNone/>
            </a:pPr>
            <a:r>
              <a:rPr lang="ru-RU" dirty="0" smtClean="0"/>
              <a:t>   4. Белка песенки поет, да орешки все …(грызет)</a:t>
            </a:r>
          </a:p>
          <a:p>
            <a:pPr marL="0" indent="0">
              <a:buNone/>
            </a:pPr>
            <a:r>
              <a:rPr lang="ru-RU" dirty="0" smtClean="0"/>
              <a:t>    5. Нужен мне работник: повар, конюх и …(плотник)</a:t>
            </a:r>
          </a:p>
          <a:p>
            <a:pPr marL="0" indent="0">
              <a:buNone/>
            </a:pPr>
            <a:r>
              <a:rPr lang="ru-RU" dirty="0" smtClean="0"/>
              <a:t>    6.  Ах, ты, мерзкое стекло! Это врешь ты мне …(назло)</a:t>
            </a:r>
          </a:p>
          <a:p>
            <a:pPr marL="0" indent="0">
              <a:buNone/>
            </a:pPr>
            <a:r>
              <a:rPr lang="ru-RU" dirty="0" smtClean="0"/>
              <a:t>    7. Вот мудрец перед </a:t>
            </a:r>
            <a:r>
              <a:rPr lang="ru-RU" dirty="0" err="1" smtClean="0"/>
              <a:t>Дадоном</a:t>
            </a:r>
            <a:r>
              <a:rPr lang="ru-RU" dirty="0" smtClean="0"/>
              <a:t> стал и вынул из мешка…</a:t>
            </a:r>
          </a:p>
          <a:p>
            <a:pPr marL="0" indent="0">
              <a:buNone/>
            </a:pPr>
            <a:r>
              <a:rPr lang="ru-RU" dirty="0" smtClean="0"/>
              <a:t>       (золотого петушка)</a:t>
            </a:r>
          </a:p>
          <a:p>
            <a:pPr marL="0" indent="0">
              <a:buNone/>
            </a:pPr>
            <a:r>
              <a:rPr lang="ru-RU" dirty="0" smtClean="0"/>
              <a:t>    8. Месяц, месяц мой дружок, позолоченный … (рожок)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Подскажи словечко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2182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Если мы правильно его разгадаем, то в выделенных клеточках получится какое-то слово.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1. Кто взял в работники </a:t>
            </a:r>
            <a:r>
              <a:rPr lang="ru-RU" dirty="0" err="1" smtClean="0"/>
              <a:t>Балду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2. Кто предупреждал царя </a:t>
            </a:r>
            <a:r>
              <a:rPr lang="ru-RU" dirty="0" err="1" smtClean="0"/>
              <a:t>Дадона</a:t>
            </a:r>
            <a:r>
              <a:rPr lang="ru-RU" dirty="0" smtClean="0"/>
              <a:t> об опасности?</a:t>
            </a:r>
          </a:p>
          <a:p>
            <a:pPr>
              <a:buNone/>
            </a:pPr>
            <a:r>
              <a:rPr lang="ru-RU" dirty="0" smtClean="0"/>
              <a:t>3. Где находилась </a:t>
            </a:r>
            <a:r>
              <a:rPr lang="ru-RU" dirty="0" err="1" smtClean="0"/>
              <a:t>Шамаханская</a:t>
            </a:r>
            <a:r>
              <a:rPr lang="ru-RU" dirty="0" smtClean="0"/>
              <a:t> царица?</a:t>
            </a:r>
          </a:p>
          <a:p>
            <a:pPr>
              <a:buNone/>
            </a:pPr>
            <a:r>
              <a:rPr lang="ru-RU" dirty="0" smtClean="0"/>
              <a:t>4. Кто в сказке Пушкина поет песенку «Во саду ли в огороде»?</a:t>
            </a:r>
          </a:p>
          <a:p>
            <a:pPr>
              <a:buNone/>
            </a:pPr>
            <a:r>
              <a:rPr lang="ru-RU" dirty="0" smtClean="0"/>
              <a:t>5. Кто выходил из моря вместе с </a:t>
            </a:r>
            <a:r>
              <a:rPr lang="ru-RU" dirty="0" err="1" smtClean="0"/>
              <a:t>Черномором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6. Как звали няню А.С. Пушкина?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Ответь на вопросы и реши кроссворд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556794"/>
          <a:ext cx="6192688" cy="4572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74086"/>
                <a:gridCol w="774086"/>
                <a:gridCol w="756084"/>
                <a:gridCol w="792088"/>
                <a:gridCol w="774086"/>
                <a:gridCol w="774086"/>
                <a:gridCol w="774086"/>
                <a:gridCol w="774086"/>
              </a:tblGrid>
              <a:tr h="732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smtClean="0">
                          <a:solidFill>
                            <a:srgbClr val="0070C0"/>
                          </a:solidFill>
                        </a:rPr>
                        <a:t>П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П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П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У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Ш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2081"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Ш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2081">
                <a:tc>
                  <a:txBody>
                    <a:bodyPr/>
                    <a:lstStyle/>
                    <a:p>
                      <a:endParaRPr lang="ru-RU" sz="4400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В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Я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З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Кроссворд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1872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-2100000">
            <a:off x="641154" y="1751793"/>
            <a:ext cx="747403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 !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Метод  проектов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Игровая технология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Информационно-коммуникативная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Технология сотрудничества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Используемые технологии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   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FF0000"/>
                </a:solidFill>
              </a:rPr>
              <a:t>А.С.Пушкин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Кто изображен на портрете?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d615528b7b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385762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85951"/>
            <a:ext cx="8748464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«Свет мой, зеркальце! Скажи,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Да всю правду доложи: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Я ль на свете всех милее,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Всех румяней и белее?»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«Сказка о мертвой царевне и о семи богатырях»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какой сказки эти слова?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9450" r="10226"/>
          <a:stretch>
            <a:fillRect/>
          </a:stretch>
        </p:blipFill>
        <p:spPr bwMode="auto">
          <a:xfrm>
            <a:off x="4644008" y="1844824"/>
            <a:ext cx="4289363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«Сказка о попе и работнике его </a:t>
            </a:r>
            <a:r>
              <a:rPr lang="ru-RU" sz="3500" dirty="0" err="1" smtClean="0">
                <a:solidFill>
                  <a:srgbClr val="FF0000"/>
                </a:solidFill>
              </a:rPr>
              <a:t>Балде</a:t>
            </a:r>
            <a:r>
              <a:rPr lang="ru-RU" sz="3500" dirty="0" smtClean="0">
                <a:solidFill>
                  <a:srgbClr val="FF0000"/>
                </a:solidFill>
              </a:rPr>
              <a:t>»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«Не гонялся бы ты, поп, за  дешевизной.»</a:t>
            </a:r>
            <a:endParaRPr lang="ru-RU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pb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29624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«Сказка о золотом петушке»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Кири-ку-ку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Царствуй лежа на боку!»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mg50deace874b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7"/>
            <a:ext cx="76328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286000"/>
            <a:ext cx="8229600" cy="4383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«Сказка о рыбаке и рыбке»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«Отпусти ты, старче, меня в море,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Дорогой за себя дам откуп: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Откуплюсь, чем только пожелаешь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15758fc48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144344" cy="351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«Сказка о царе </a:t>
            </a:r>
            <a:r>
              <a:rPr lang="ru-RU" sz="3200" dirty="0" err="1" smtClean="0">
                <a:solidFill>
                  <a:srgbClr val="FF0000"/>
                </a:solidFill>
              </a:rPr>
              <a:t>Салтане</a:t>
            </a:r>
            <a:r>
              <a:rPr lang="ru-RU" sz="3200" dirty="0" smtClean="0">
                <a:solidFill>
                  <a:srgbClr val="FF0000"/>
                </a:solidFill>
              </a:rPr>
              <a:t>…»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Три девицы под окном,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Пряли поздно вечер  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</a:t>
            </a:r>
            <a:r>
              <a:rPr lang="ru-RU" dirty="0" smtClean="0"/>
              <a:t>                                 </a:t>
            </a:r>
          </a:p>
        </p:txBody>
      </p:sp>
      <p:pic>
        <p:nvPicPr>
          <p:cNvPr id="5" name="Рисунок 4" descr="4aeab072bd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12776"/>
            <a:ext cx="68580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«Сказка о золотом петушке»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Узнай сказку по иллюстрации</a:t>
            </a:r>
            <a:endParaRPr lang="ru-RU" dirty="0"/>
          </a:p>
        </p:txBody>
      </p:sp>
      <p:pic>
        <p:nvPicPr>
          <p:cNvPr id="5" name="Рисунок 4" descr="84302188_large_5150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12800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5DF0F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328</Words>
  <Application>Microsoft Office PowerPoint</Application>
  <PresentationFormat>Экран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Презентация Совместная образовательная деятельность  с детьми  Литературная викторина  «В гости к А.С.Пушкину» в рамках проекта «Сказки А.С.Пушкина»  подготовительная группа </vt:lpstr>
      <vt:lpstr>      Используемые технологии</vt:lpstr>
      <vt:lpstr>Кто изображен на портрете?</vt:lpstr>
      <vt:lpstr>Из какой сказки эти слова?</vt:lpstr>
      <vt:lpstr>«Не гонялся бы ты, поп, за  дешевизной.»</vt:lpstr>
      <vt:lpstr>«Кири-ку-ку. Царствуй лежа на боку!»</vt:lpstr>
      <vt:lpstr>«Отпусти ты, старче, меня в море, Дорогой за себя дам откуп: Откуплюсь, чем только пожелаешь</vt:lpstr>
      <vt:lpstr> Три девицы под окном,  Пряли поздно вечер                                     </vt:lpstr>
      <vt:lpstr>Узнай сказку по иллюстрации</vt:lpstr>
      <vt:lpstr>«Сказка о рыбаке и рыбке»</vt:lpstr>
      <vt:lpstr>«Сказка о мертвой царевне и о семи богатырях»</vt:lpstr>
      <vt:lpstr>«Сказка о попе и работнике его Балде»</vt:lpstr>
      <vt:lpstr>Какие три чуда выполняет царица Лебедь по желанию царевича Гвидона? </vt:lpstr>
      <vt:lpstr>"В чешуе, как жар горя тридцать три богатыря"  </vt:lpstr>
      <vt:lpstr>Лебедь обернулась царевной  "Месяц под косой блестит,  А во лбу звезда горит"  </vt:lpstr>
      <vt:lpstr>Подскажи словечко</vt:lpstr>
      <vt:lpstr>Ответь на вопросы и реши кроссворд</vt:lpstr>
      <vt:lpstr>Кроссворд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«Сказки А.С.Пушкина»</dc:title>
  <dc:creator>Слава</dc:creator>
  <cp:lastModifiedBy>Слава</cp:lastModifiedBy>
  <cp:revision>140</cp:revision>
  <dcterms:created xsi:type="dcterms:W3CDTF">2013-08-30T13:27:43Z</dcterms:created>
  <dcterms:modified xsi:type="dcterms:W3CDTF">2013-09-23T05:46:44Z</dcterms:modified>
</cp:coreProperties>
</file>