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BCBB-7D46-402C-AB2E-A22688D33555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0B277-44B7-44B8-A3DA-C09D3A057A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35F5D-9A17-46E4-B36A-42F88EA3BA7D}" type="slidenum">
              <a:rPr lang="ru-RU" smtClean="0">
                <a:latin typeface="Arial" charset="0"/>
              </a:rPr>
              <a:pPr/>
              <a:t>2</a:t>
            </a:fld>
            <a:endParaRPr lang="ru-RU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ACB46C-15C5-41F0-B392-F9B455FF27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903F-A306-4395-92A7-AD4240659984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BC3F-6371-468D-BCD8-225C73B48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Голубые холмы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>
                <a:latin typeface="Monotype Corsiva" pitchFamily="66" charset="0"/>
              </a:rPr>
              <a:t>Горы суши</a:t>
            </a:r>
            <a:r>
              <a:rPr lang="ru-RU" sz="4000"/>
              <a:t> 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79675"/>
          </a:xfrm>
        </p:spPr>
        <p:txBody>
          <a:bodyPr/>
          <a:lstStyle/>
          <a:p>
            <a:r>
              <a:rPr lang="ru-RU" dirty="0"/>
              <a:t>Горы – обширные участки земной поверхности, приподнятые над равнинами и имеющие большие перепады высот (более 	200 метров)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вершине горы Эльбрус, на Кавказе, по греческой легенде, был прикован богами Прометей за то, что он похитил для людей огонь с неба.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гора эльбр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438525" cy="4357718"/>
          </a:xfrm>
          <a:prstGeom prst="rect">
            <a:avLst/>
          </a:prstGeom>
          <a:noFill/>
        </p:spPr>
      </p:pic>
      <p:pic>
        <p:nvPicPr>
          <p:cNvPr id="83972" name="Picture 4" descr="ict06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25755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review-planet.ru/wp-content/uploads/2013/02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78579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Горы Анды.  От анта .На языке инков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Медь, медные горы. Самые длинные горы на Земле.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player.myshared.ru/259839/data/images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Высшая точка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Аконкагуа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6962м. Самый высокий в мире потухший вулкан - высшая точка Южной Америки, западного и южного полушарий. Происхождение названия горы точно неизвестно, существующие выводят его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арауканского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(«с другой стороны реки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Аконкагуа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 или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Ackon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Cahuak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на языке кечуа означает «Каменный страж».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s://im0-tub-ru.yandex.net/i?id=50eb8623668e86934ca2bb1ec1aca2c8&amp;n=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4714908" cy="4429156"/>
          </a:xfrm>
          <a:prstGeom prst="rect">
            <a:avLst/>
          </a:prstGeom>
          <a:noFill/>
        </p:spPr>
      </p:pic>
      <p:pic>
        <p:nvPicPr>
          <p:cNvPr id="102404" name="Picture 4" descr="https://im0-tub-ru.yandex.net/i?id=19685d5dc941eac826be630662b5127e&amp;n=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3571900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357166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Альпы.Самые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высокие горы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Европы.Вершина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Монблан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mont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Blanc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"белая гора"), высота 4807 м, принадлежит к Западным Альпам, находится на границе Франции и Италии.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Скандинавские горы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714357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Скандинавские горы по абсолютной высоте относятся к средневысоким.</a:t>
            </a:r>
            <a:r>
              <a:rPr lang="ru-RU" sz="2800" dirty="0" smtClean="0"/>
              <a:t> Самая высокая точка Скандинавских гор — гора </a:t>
            </a:r>
            <a:r>
              <a:rPr lang="ru-RU" sz="2800" dirty="0" err="1" smtClean="0"/>
              <a:t>Гальхёпигген</a:t>
            </a:r>
            <a:r>
              <a:rPr lang="ru-RU" sz="2800" dirty="0" smtClean="0"/>
              <a:t> (норв. </a:t>
            </a:r>
            <a:r>
              <a:rPr lang="ru-RU" sz="2800" dirty="0" err="1" smtClean="0"/>
              <a:t>Galdhøpiggen</a:t>
            </a:r>
            <a:r>
              <a:rPr lang="ru-RU" sz="2800" dirty="0" smtClean="0"/>
              <a:t>), 2469 м, расположена в южной части Норвегии.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Уральские горы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длинные горы России.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география уральские горы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Самая высокая гора Уральских гор. г. Народная 1870 метров.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8286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Самая высокая точка Уральских гор была названа Народной в честь реки, возле которой она находится, и десятилетнего юбилея советского народа.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5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Самыми низкими горами в мире считаются горы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Свентокшиские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Польше.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samogoo.net/uploads/68/682139fed0524e3137a83cfb791f8e13_2014-12-20_05-44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781550" cy="4929222"/>
          </a:xfrm>
          <a:prstGeom prst="rect">
            <a:avLst/>
          </a:prstGeom>
          <a:noFill/>
        </p:spPr>
      </p:pic>
      <p:pic>
        <p:nvPicPr>
          <p:cNvPr id="98306" name="Picture 2" descr="http://novoston.com/sites/default/files/styles/main_news_large/public/slovakiya-nizkie-tatry-vysokie-tatry-.1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378618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dic.academic.ru/pictures/wiki/files/80/PICT1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3000372"/>
          </a:xfrm>
          <a:prstGeom prst="rect">
            <a:avLst/>
          </a:prstGeom>
          <a:noFill/>
        </p:spPr>
      </p:pic>
      <p:pic>
        <p:nvPicPr>
          <p:cNvPr id="88068" name="Picture 4" descr="http://www.kazembsaudi.com/files/images/nature/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9144000" cy="385762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Казахский </a:t>
            </a:r>
            <a:r>
              <a:rPr lang="ru-RU" dirty="0" err="1" smtClean="0"/>
              <a:t>мелкосопочник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435975" cy="5543550"/>
          </a:xfrm>
        </p:spPr>
        <p:txBody>
          <a:bodyPr>
            <a:normAutofit/>
          </a:bodyPr>
          <a:lstStyle/>
          <a:p>
            <a:pPr marL="0" indent="358775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dirty="0" smtClean="0"/>
              <a:t>Как можно определить абсолютную высоту гор по карте?</a:t>
            </a:r>
          </a:p>
          <a:p>
            <a:pPr marL="0" indent="358775" eaLnBrk="1" hangingPunct="1">
              <a:lnSpc>
                <a:spcPct val="90000"/>
              </a:lnSpc>
              <a:defRPr/>
            </a:pPr>
            <a:endParaRPr lang="ru-RU" sz="3600" dirty="0" smtClean="0"/>
          </a:p>
          <a:p>
            <a:pPr marL="0" indent="358775" eaLnBrk="1" hangingPunct="1">
              <a:lnSpc>
                <a:spcPct val="90000"/>
              </a:lnSpc>
              <a:defRPr/>
            </a:pPr>
            <a:endParaRPr lang="ru-RU" sz="3600" dirty="0" smtClean="0"/>
          </a:p>
          <a:p>
            <a:pPr marL="0" indent="358775" eaLnBrk="1" hangingPunct="1">
              <a:lnSpc>
                <a:spcPct val="90000"/>
              </a:lnSpc>
              <a:buFontTx/>
              <a:buNone/>
              <a:defRPr/>
            </a:pPr>
            <a:endParaRPr lang="ru-RU" sz="3600" dirty="0" smtClean="0"/>
          </a:p>
          <a:p>
            <a:pPr marL="0" indent="358775" eaLnBrk="1" hangingPunct="1">
              <a:lnSpc>
                <a:spcPct val="90000"/>
              </a:lnSpc>
              <a:defRPr/>
            </a:pPr>
            <a:endParaRPr lang="ru-RU" sz="3600" dirty="0" smtClean="0"/>
          </a:p>
          <a:p>
            <a:pPr marL="0" indent="358775" eaLnBrk="1" hangingPunct="1">
              <a:lnSpc>
                <a:spcPct val="90000"/>
              </a:lnSpc>
              <a:defRPr/>
            </a:pPr>
            <a:endParaRPr lang="ru-RU" sz="3600" dirty="0" smtClean="0"/>
          </a:p>
          <a:p>
            <a:pPr marL="0" indent="358775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отметке высоты самой высокой вершины и по послойной окраске и шкале высот.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 l="3766" r="23064" b="26169"/>
          <a:stretch>
            <a:fillRect/>
          </a:stretch>
        </p:blipFill>
        <p:spPr bwMode="auto">
          <a:xfrm>
            <a:off x="642910" y="1628775"/>
            <a:ext cx="3643338" cy="251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worl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4A56B"/>
              </a:clrFrom>
              <a:clrTo>
                <a:srgbClr val="94A56B">
                  <a:alpha val="0"/>
                </a:srgbClr>
              </a:clrTo>
            </a:clrChange>
            <a:lum bright="-2000" contrast="28000"/>
          </a:blip>
          <a:srcRect l="19733" t="9526" r="68304" b="67610"/>
          <a:stretch>
            <a:fillRect/>
          </a:stretch>
        </p:blipFill>
        <p:spPr bwMode="auto">
          <a:xfrm>
            <a:off x="5000628" y="1357298"/>
            <a:ext cx="314327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c7_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5786454"/>
            <a:ext cx="1463654" cy="84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-Решение проблемной задачи. Заспорили между собой Уральские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Скандинавские горы и Альпы. Урал говорит: «Я выше всех гор, потому что я уже старый, покрыт лесом!». «Нет,- отвечают горы Альпы,- мы выше всех. Мы носим снежные шапки, склоны наши крутые и снежные лавины сползают!». «Не спорьте,- вмешались Скандинавские горы-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выше всех поднимаемся над уровнем моря!». Кто прав? См. физическую карту мира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6600" b="0" dirty="0">
                <a:solidFill>
                  <a:srgbClr val="008000"/>
                </a:solidFill>
                <a:latin typeface="Monotype Corsiva" pitchFamily="66" charset="0"/>
              </a:rPr>
              <a:t>Различие гор по высоте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924300" y="908050"/>
            <a:ext cx="5040313" cy="52562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r>
              <a:rPr lang="ru-RU" sz="4000" dirty="0"/>
              <a:t>Низкие</a:t>
            </a:r>
            <a:r>
              <a:rPr lang="ru-RU" sz="4800" dirty="0"/>
              <a:t> </a:t>
            </a:r>
            <a:r>
              <a:rPr lang="ru-RU" dirty="0"/>
              <a:t>(от 200 до 1000 метров)</a:t>
            </a:r>
          </a:p>
          <a:p>
            <a:r>
              <a:rPr lang="ru-RU" sz="4000" dirty="0"/>
              <a:t>Средние</a:t>
            </a:r>
            <a:r>
              <a:rPr lang="ru-RU" sz="4800" dirty="0"/>
              <a:t> </a:t>
            </a:r>
            <a:r>
              <a:rPr lang="ru-RU" dirty="0"/>
              <a:t>(от 1000 до 2000 метров)</a:t>
            </a:r>
          </a:p>
          <a:p>
            <a:r>
              <a:rPr lang="ru-RU" sz="4000" dirty="0"/>
              <a:t>Высокие</a:t>
            </a:r>
            <a:r>
              <a:rPr lang="ru-RU" sz="4400" dirty="0"/>
              <a:t> </a:t>
            </a:r>
            <a:r>
              <a:rPr lang="ru-RU" sz="4800" dirty="0"/>
              <a:t>(</a:t>
            </a:r>
            <a:r>
              <a:rPr lang="ru-RU" dirty="0"/>
              <a:t>более 2000 метров)</a:t>
            </a:r>
          </a:p>
          <a:p>
            <a:r>
              <a:rPr lang="ru-RU" sz="4000" dirty="0"/>
              <a:t>Высочайшие</a:t>
            </a:r>
            <a:r>
              <a:rPr lang="ru-RU" dirty="0"/>
              <a:t> (более 5000 метров)</a:t>
            </a:r>
          </a:p>
        </p:txBody>
      </p:sp>
      <p:pic>
        <p:nvPicPr>
          <p:cNvPr id="5127" name="Picture 7" descr="Безмятежнос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808413"/>
            <a:ext cx="3382962" cy="2538412"/>
          </a:xfrm>
          <a:noFill/>
          <a:ln/>
        </p:spPr>
      </p:pic>
      <p:pic>
        <p:nvPicPr>
          <p:cNvPr id="5125" name="Picture 5" descr="webshot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196975"/>
            <a:ext cx="3313112" cy="2486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Рельеф суши - Горы 6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Рельеф суши - Горы 6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Рельеф суши - Горы 6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Гималаи. Джомолунгм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3857628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Эверест =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Джомолунгма=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“мать богов” = 8848 м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вказ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072074"/>
            <a:ext cx="485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Эльбрус = “высокая гора”, “сверкающий, блестящий”, “железный”= 5642 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293</Words>
  <Application>Microsoft Office PowerPoint</Application>
  <PresentationFormat>Экран (4:3)</PresentationFormat>
  <Paragraphs>29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Горы суши </vt:lpstr>
      <vt:lpstr>Слайд 2</vt:lpstr>
      <vt:lpstr>Слайд 3</vt:lpstr>
      <vt:lpstr>Различие гор по высоте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Самые длинные горы России.</vt:lpstr>
      <vt:lpstr>Слайд 16</vt:lpstr>
      <vt:lpstr>Слайд 17</vt:lpstr>
      <vt:lpstr>Казахский мелкосопочник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Горы суши </dc:title>
  <dc:creator>MASHEENA</dc:creator>
  <cp:lastModifiedBy>MASHEENA</cp:lastModifiedBy>
  <cp:revision>1</cp:revision>
  <dcterms:created xsi:type="dcterms:W3CDTF">2015-12-27T11:36:57Z</dcterms:created>
  <dcterms:modified xsi:type="dcterms:W3CDTF">2015-12-27T11:41:41Z</dcterms:modified>
</cp:coreProperties>
</file>