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9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4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8000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21602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Социально-нравственное воспитание</a:t>
            </a:r>
            <a:endParaRPr lang="ru-RU" sz="5400" b="1" spc="50" dirty="0">
              <a:ln w="11430"/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429000"/>
            <a:ext cx="4672608" cy="194421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составили: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Гареева Анастасия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Минрашитовна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Дозус14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БРГУ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Семейное воспитание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30718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 ребенок включается во все жизненно важные виды деятельности - интеллектуальную, познавательную,  трудовую, общественную, игровую,   творческую и другие.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семейного воспитания является то, что оно органично сливается со всей жизнедеятельностью человека.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143272" cy="225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/>
          <a:lstStyle/>
          <a:p>
            <a:r>
              <a:rPr lang="ru-RU" b="1" dirty="0" smtClean="0"/>
              <a:t>Воспитание нравственности в дошкольном возрасте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072494" cy="26432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Средний дошкольный возраст является начальным и, следовательно, крайне важным этапом в процессе усвоения механизмов нравственного поведения и становления нравственных привычек.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Picture 3" descr="C:\Users\admin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214710" cy="23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215370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формирования привычек нравственного поведения у детей среднего дошкольного возраста, используются следующие методы:</a:t>
            </a:r>
            <a:endParaRPr lang="ru-RU" sz="28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5500726" cy="3638560"/>
          </a:xfrm>
        </p:spPr>
        <p:txBody>
          <a:bodyPr>
            <a:normAutofit fontScale="97500"/>
          </a:bodyPr>
          <a:lstStyle/>
          <a:p>
            <a:pPr algn="l">
              <a:defRPr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и анализ художественных произведений</a:t>
            </a:r>
            <a:b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300" dirty="0" smtClean="0">
                <a:solidFill>
                  <a:schemeClr val="tx1"/>
                </a:solidFill>
              </a:rPr>
              <a:t/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и рассматривание картин и другое.</a:t>
            </a:r>
            <a:endParaRPr lang="ru-RU" sz="33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6" descr="S10314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00240"/>
            <a:ext cx="257176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S10314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8" y="2500306"/>
            <a:ext cx="2762250" cy="2071688"/>
          </a:xfrm>
          <a:prstGeom prst="rect">
            <a:avLst/>
          </a:prstGeom>
        </p:spPr>
      </p:pic>
      <p:pic>
        <p:nvPicPr>
          <p:cNvPr id="11" name="Рисунок 8" descr="S103149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500570"/>
            <a:ext cx="31432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42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способы нравственного воспитания детей: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01056" cy="392431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Приучение 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Упражнение 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Воспитывающие ситуации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Поощрение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Пример для подражания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Разнообразие словесных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методов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Разъяснение</a:t>
            </a:r>
          </a:p>
          <a:p>
            <a:pPr algn="l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Беседа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mirdoshkolnikov.ru/images/stories/konspekti_2/konspekt-zanyatiya-po-nravstvennomu-vospitaniyu-v-na-temu-obrashenie-kultura-poved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881422" cy="400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Воспитание социально-нравственных навыков и привычек – важнейшее звено формирования нравственного поведения и становления личности. Складывающиеся нравственные привычки ребенка отражаются, прежде всего, на его культуре поведения, внешнем облике, речи, на его отношении к вещам, на характере общения с окружающими людьми.</a:t>
            </a:r>
          </a:p>
          <a:p>
            <a:endParaRPr lang="ru-RU" dirty="0"/>
          </a:p>
        </p:txBody>
      </p:sp>
      <p:pic>
        <p:nvPicPr>
          <p:cNvPr id="5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72008"/>
            <a:ext cx="2573337" cy="19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8072494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Главные институты  воспитания: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85786" y="1857364"/>
            <a:ext cx="2928958" cy="65225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Образование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ea typeface="msmincho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57884" y="1857364"/>
            <a:ext cx="2743200" cy="652255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00166" y="3357562"/>
            <a:ext cx="6096000" cy="1171606"/>
          </a:xfrm>
          <a:prstGeom prst="ellipse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Социально -нравственное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развитие ребенка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28926" y="2500306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214942" y="2500306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6"/>
            <a:endCxn id="7" idx="2"/>
          </p:cNvCxnSpPr>
          <p:nvPr/>
        </p:nvCxnSpPr>
        <p:spPr>
          <a:xfrm>
            <a:off x="3714744" y="2183492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8072494" cy="506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smincho" charset="0"/>
                <a:cs typeface="Times New Roman" pitchFamily="18" charset="0"/>
              </a:rPr>
              <a:t>Только объединив усилия, мы сможем возродить утраченные социально - нравственные ценности, что позволит решить социально-экономические проблемы развития страны, подготовить детей к будущему.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5500726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484784"/>
            <a:ext cx="77768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«Наши дети- это наша старость, плохое воспитание- это наше будущее горе, это наши слёзы, это наша вина перед другими людьми, перед страной»</a:t>
            </a:r>
          </a:p>
          <a:p>
            <a:pPr algn="r"/>
            <a:r>
              <a:rPr lang="ru-RU" sz="3200" dirty="0" smtClean="0"/>
              <a:t>А.С. Макаренко</a:t>
            </a:r>
          </a:p>
          <a:p>
            <a:r>
              <a:rPr lang="ru-RU" sz="3200" dirty="0" smtClean="0"/>
              <a:t>« Ребёнок- зеркало семьи; как в капле воды отражается солнце, так в детях отражается нравственная чистота матери и отца»</a:t>
            </a:r>
          </a:p>
          <a:p>
            <a:pPr algn="r"/>
            <a:r>
              <a:rPr lang="ru-RU" sz="3200" dirty="0" smtClean="0"/>
              <a:t>В.А.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929618" cy="44291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Нравственность любого ребёнка начинается в семье. Воспитание доброты, честности, справедливости, правдивости может быть в семье, где царит здоровая нравственная атмосфера, в которой не допускается лицемерие, ложь, нечестность и фальшь в отношениях.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Нравственность ребёнка возможна там, где нет лжи, где существует вера друг в друга, тепло и добро дома, где в случившимся с тобой несчастье тебя не обвиняют, а поддерживают. Но поддержка должна быть правдивая, честная, справедливая.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Основа нравственного воспитания – правдивость и объективность семьи, отсутствие у ребёнка боязни за то, что он сделал что-то не так. Ребёнок должен не бояться,  а стыдиться за свой плохой поступок, переживать из-за него, мучиться и страдать, чтобы подобное никогда не произошло с ним. </a:t>
            </a:r>
          </a:p>
          <a:p>
            <a:pPr algn="just">
              <a:defRPr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b="1" i="1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39552" y="5301208"/>
            <a:ext cx="79928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357585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«Самое прекрасное зрелище на свете – вид ребенка, уверенно идущего по жизненной дороге после того, как вы показали ему путь.»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Конфуций.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2" descr="C:\Documents and Settings\Пользователь\Рабочий стол\2e341cbc1e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14340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проблемы социально - нравственного воспитания детей обусловлена глубоким кризисом современного российского общества.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Главной причиной кризисных явлений является пренебрежение нравственными ценностями.</a:t>
            </a:r>
            <a:endParaRPr lang="ru-RU" sz="3200" dirty="0"/>
          </a:p>
        </p:txBody>
      </p:sp>
      <p:pic>
        <p:nvPicPr>
          <p:cNvPr id="9" name="Picture 2" descr="Y:\Заместители\для Горелик\Фото 2011-2012\неделя е диных действий\понедельник\DSCF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9"/>
            <a:ext cx="27515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воспитания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5000660" cy="378621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цель нравственного воспитания - обретение внутренней системы ценностей в соответствии с требованиями современности.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не только научить ребёнка правилам поведения, но помочь обрести стремление жить по ним. </a:t>
            </a:r>
          </a:p>
          <a:p>
            <a:endParaRPr lang="ru-RU" dirty="0"/>
          </a:p>
        </p:txBody>
      </p:sp>
      <p:pic>
        <p:nvPicPr>
          <p:cNvPr id="5" name="Picture 4" descr="C:\Documents and Settings\Пользователь\Рабочий стол\DSCF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0432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«Формирование нравственности есть не что иное, как перевод моральных норм, правил и требований в знания, навыки и привычки поведения личности и их               неуклонное соблюдение»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И.Ф.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Харламов</a:t>
            </a:r>
            <a:endParaRPr lang="ru-RU" sz="3200" dirty="0"/>
          </a:p>
        </p:txBody>
      </p:sp>
      <p:pic>
        <p:nvPicPr>
          <p:cNvPr id="4" name="Picture 4" descr="Y:\Заместители\для Горелик\Фото 2011-2012\неделя е диных действий\среда\DSCF01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8576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семьи в жизни человека.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6500858" cy="407196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-нравственные основы личности зарождаются и произрастают в семье.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 человек в течение всей своей жизни лишь расширяет и углубляет то, что сложилось у него в душе за детские годы.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3857628"/>
            <a:ext cx="3143272" cy="2546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929618" cy="506732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Лучшее наследство, которое могут родители дать своим детям, есть доброе воспитание, оно имеет гораздо большую ценность, чем все богатства и блага земные.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113" y="3675063"/>
            <a:ext cx="3409977" cy="2540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548DD4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559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msmincho</vt:lpstr>
      <vt:lpstr>Times New Roman</vt:lpstr>
      <vt:lpstr>Wingdings</vt:lpstr>
      <vt:lpstr>Тема Office</vt:lpstr>
      <vt:lpstr>Социально-нравственное воспитание</vt:lpstr>
      <vt:lpstr>Презентация PowerPoint</vt:lpstr>
      <vt:lpstr>Презентация PowerPoint</vt:lpstr>
      <vt:lpstr> «Самое прекрасное зрелище на свете – вид ребенка, уверенно идущего по жизненной дороге после того, как вы показали ему путь.» Конфуций. </vt:lpstr>
      <vt:lpstr>Актуальность проблемы социально - нравственного воспитания детей обусловлена глубоким кризисом современного российского общества.  Главной причиной кризисных явлений является пренебрежение нравственными ценностями.</vt:lpstr>
      <vt:lpstr>Цель воспитания</vt:lpstr>
      <vt:lpstr>«Формирование нравственности есть не что иное, как перевод моральных норм, правил и требований в знания, навыки и привычки поведения личности и их               неуклонное соблюдение»          И.Ф. Харламов</vt:lpstr>
      <vt:lpstr>Роль семьи в жизни человека.</vt:lpstr>
      <vt:lpstr>Презентация PowerPoint</vt:lpstr>
      <vt:lpstr>Семейное воспитание</vt:lpstr>
      <vt:lpstr>Воспитание нравственности в дошкольном возрасте</vt:lpstr>
      <vt:lpstr>Для формирования привычек нравственного поведения у детей среднего дошкольного возраста, используются следующие методы:</vt:lpstr>
      <vt:lpstr>Основные способы нравственного воспитания детей:</vt:lpstr>
      <vt:lpstr>Презентация PowerPoint</vt:lpstr>
      <vt:lpstr>Главные институты  воспитания: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Пользователь</cp:lastModifiedBy>
  <cp:revision>19</cp:revision>
  <dcterms:created xsi:type="dcterms:W3CDTF">2014-10-04T11:14:22Z</dcterms:created>
  <dcterms:modified xsi:type="dcterms:W3CDTF">2016-01-15T16:42:50Z</dcterms:modified>
</cp:coreProperties>
</file>