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1538" y="714356"/>
            <a:ext cx="7072362" cy="5000660"/>
          </a:xfr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Алгоритмы решения </a:t>
            </a:r>
            <a:br>
              <a:rPr lang="ru-RU" sz="4800" dirty="0" smtClean="0">
                <a:solidFill>
                  <a:srgbClr val="002060"/>
                </a:solidFill>
              </a:rPr>
            </a:br>
            <a:r>
              <a:rPr lang="ru-RU" sz="4800" dirty="0" smtClean="0">
                <a:solidFill>
                  <a:srgbClr val="002060"/>
                </a:solidFill>
              </a:rPr>
              <a:t>физических  задач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2786058"/>
            <a:ext cx="3000396" cy="52322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качественные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57818" y="2786058"/>
            <a:ext cx="2857520" cy="52322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количественные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71605" y="4500570"/>
            <a:ext cx="2714644" cy="52322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графические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4500570"/>
            <a:ext cx="3571900" cy="52322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экспериментальные</a:t>
            </a:r>
            <a:endParaRPr lang="ru-RU" sz="2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86050" y="857232"/>
            <a:ext cx="3429024" cy="1077218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физические задачи</a:t>
            </a:r>
            <a:endParaRPr lang="ru-RU" sz="3200" b="1" dirty="0"/>
          </a:p>
        </p:txBody>
      </p:sp>
      <p:sp>
        <p:nvSpPr>
          <p:cNvPr id="16" name="Стрелка вниз 15"/>
          <p:cNvSpPr/>
          <p:nvPr/>
        </p:nvSpPr>
        <p:spPr>
          <a:xfrm rot="19804214">
            <a:off x="5572132" y="2071678"/>
            <a:ext cx="285752" cy="6212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2492259">
            <a:off x="3064847" y="2030103"/>
            <a:ext cx="285752" cy="6212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20526546">
            <a:off x="4909882" y="2160589"/>
            <a:ext cx="285752" cy="2169035"/>
          </a:xfrm>
          <a:prstGeom prst="downArrow">
            <a:avLst>
              <a:gd name="adj1" fmla="val 4229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770104">
            <a:off x="3974376" y="2223946"/>
            <a:ext cx="285752" cy="21010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215369" cy="461665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/>
              <a:t>    Алгоритм решения качественных задач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28596" y="1176334"/>
            <a:ext cx="8215370" cy="5262979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9843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 внимательно ознакомиться с условием задачи;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98438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9843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 выяснить, какие тела взаимодействуют;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lain" startAt="2"/>
              <a:tabLst>
                <a:tab pos="198438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9843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3 - выяснить, о каком физическом явлении  идет речь;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98438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9843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выяснить состояние тела при начальных условиях;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98438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9843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выяснить, что происходит с физическими телами в результате действия физического явления;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98438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98438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выяснить, как это сказывается на  телах;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98438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98438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ответить на вопрос задачи.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215369" cy="461665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/>
              <a:t>  Алгоритм решения количественных задач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71472" y="1285859"/>
            <a:ext cx="7572428" cy="4817427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 записать кратко условие задачи в виде «Дано»;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перенести размерность физических величин в систему «СИ»;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выполнить анализ задачи (записать какое физическое явление рассматривается в задаче, сделать рисунок, обозначить на рисунке все известные и неизвестные величины, записать уравнения, которые описывают физическое явление, вывести из этих уравнений искомую величину в виде расчетной формулы);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сделать проверку размерности расчетной формулы;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сделать вычисления по расчетной формуле;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обдумать полученный результат (Может ли быть такое с точки зрения здравого смысла?);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записать ответ задачи.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215369" cy="461665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/>
              <a:t>    Алгоритм решения графических  задач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42910" y="1363106"/>
            <a:ext cx="7643866" cy="440120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выяснить из приведенного графика, между какими величинами представлена связь;  какая физическая величина является независимой,  какая  зависимой ; определить по виду графика, какая это зависимость;  по возможности записать уравнение, которое описывает приведенный график;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прочитать внимательно условие задачи;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отметить на оси абсцисс (или ординат) заданное значение и восстановить перпендикуляр до пересечения с графиком,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пустить перпендикуляр из точки пересечения на ось ординат (или абсцисс) и определить значение искомой величины;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оценить полученный результат; записать ответ.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71480"/>
            <a:ext cx="8501122" cy="461665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/>
              <a:t>Алгоритм решения экспериментальных  задач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42910" y="1472908"/>
            <a:ext cx="7929618" cy="4093428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95263" algn="l"/>
                <a:tab pos="457200" algn="l"/>
                <a:tab pos="755650" algn="l"/>
                <a:tab pos="100965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прочитать внимательно условие задачи, четко определить цель 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95263" algn="l"/>
                <a:tab pos="457200" algn="l"/>
                <a:tab pos="755650" algn="l"/>
                <a:tab pos="1009650" algn="l"/>
              </a:tabLst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95263" algn="l"/>
                <a:tab pos="457200" algn="l"/>
                <a:tab pos="755650" algn="l"/>
                <a:tab pos="100965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определить, какое явление, закон лежат в основе опыта;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95263" algn="l"/>
                <a:tab pos="457200" algn="l"/>
                <a:tab pos="755650" algn="l"/>
                <a:tab pos="1009650" algn="l"/>
              </a:tabLst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95263" algn="l"/>
                <a:tab pos="457200" algn="l"/>
                <a:tab pos="755650" algn="l"/>
                <a:tab pos="100965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продумать схему опыта, определить перечень приборов и вспомогательных предметов или оборудования для проведения эксперимента, продумать последовательность проведения эксперимент, в случае необходимости разработать таблицу для регистрации результатов эксперимента;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95263" algn="l"/>
                <a:tab pos="457200" algn="l"/>
                <a:tab pos="755650" algn="l"/>
                <a:tab pos="100965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выполнить эксперимент и результаты записать в таблицу;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95263" algn="l"/>
                <a:tab pos="457200" algn="l"/>
                <a:tab pos="755650" algn="l"/>
                <a:tab pos="1009650" algn="l"/>
              </a:tabLst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95263" algn="l"/>
                <a:tab pos="457200" algn="l"/>
                <a:tab pos="755650" algn="l"/>
                <a:tab pos="100965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сделать необходимые расчеты, если это требуется согласно условию задачи;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95263" algn="l"/>
                <a:tab pos="457200" algn="l"/>
                <a:tab pos="755650" algn="l"/>
                <a:tab pos="1009650" algn="l"/>
              </a:tabLst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95263" algn="l"/>
                <a:tab pos="457200" algn="l"/>
                <a:tab pos="755650" algn="l"/>
                <a:tab pos="100965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обдумать полученные результаты и записать ответ.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</TotalTime>
  <Words>357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Алгоритмы решения  физических  задач 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 решения физических задач</dc:title>
  <dc:creator>Калашникова И.В.</dc:creator>
  <cp:lastModifiedBy>Admin</cp:lastModifiedBy>
  <cp:revision>9</cp:revision>
  <dcterms:modified xsi:type="dcterms:W3CDTF">2016-01-01T11:43:41Z</dcterms:modified>
</cp:coreProperties>
</file>