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BB95-A902-4EAA-9FB9-FCCFA10F80E1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25F2-F80D-4D42-B5E1-9F7DAEDA5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T\Desktop\9%20&#1082;&#1083;&#1072;&#1089;&#1089;%20&#1075;&#1080;&#1084;&#1085;&#1072;&#1079;&#1080;&#1103;%20125%202014&#1075;\07_Do-diez%20minor%20(3%20valsa,%20Opus%2064)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T\Desktop\9%20&#1082;&#1083;&#1072;&#1089;&#1089;%20&#1075;&#1080;&#1084;&#1085;&#1072;&#1079;&#1080;&#1103;%20125%202014&#1075;\&#1044;.&#1056;&#1091;&#1089;&#1077;&#1089;%20-%20&#1054;&#1090;%20&#1089;&#1091;&#1074;&#1077;&#1085;&#1080;&#1088;&#1072;%20&#1082;%20&#1089;&#1091;&#1074;&#1077;&#1085;&#1080;&#1088;&#1091;%20(audiopoisk.com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T\Desktop\9%20&#1082;&#1083;&#1072;&#1089;&#1089;%20&#1075;&#1080;&#1084;&#1085;&#1072;&#1079;&#1080;&#1103;%20125%202014&#1075;\10_Si-minor%20(3%20valsa,%20Opus%2069)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T\Desktop\9%20&#1082;&#1083;&#1072;&#1089;&#1089;%20&#1075;&#1080;&#1084;&#1085;&#1072;&#1079;&#1080;&#1103;%20125%202014&#1075;\Sleep%20Away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T\Desktop\9%20&#1082;&#1083;&#1072;&#1089;&#1089;%20&#1075;&#1080;&#1084;&#1085;&#1072;&#1079;&#1080;&#1103;%20125%202014&#1075;\&#1044;.&#1056;&#1091;&#1089;&#1077;&#1089;%20-%20&#1054;&#1090;%20&#1089;&#1091;&#1074;&#1077;&#1085;&#1080;&#1088;&#1072;%20&#1082;%20&#1089;&#1091;&#1074;&#1077;&#1085;&#1080;&#1088;&#1091;%20(audiopoisk.com)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Мастер класс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Использование элементов развивающего обучения на уроках физики по сингапурской системе обучения.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учитель физики МБОУ « Гимназия 125» Советский район г. </a:t>
            </a:r>
            <a:r>
              <a:rPr lang="ru-RU" dirty="0" smtClean="0">
                <a:solidFill>
                  <a:srgbClr val="00B050"/>
                </a:solidFill>
              </a:rPr>
              <a:t>Казань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Сверчкова</a:t>
            </a:r>
            <a:r>
              <a:rPr lang="ru-RU" dirty="0" smtClean="0">
                <a:solidFill>
                  <a:srgbClr val="00B050"/>
                </a:solidFill>
              </a:rPr>
              <a:t> М.И.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vaio\Desktop\Фото\кртинки\pobejki-razlichnyh-mlekopitayuschi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0"/>
            <a:ext cx="3639581" cy="1610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witch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20129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4 0.05208 L 1.06667 0.05208 " pathEditMode="relative" rAng="0" ptsTypes="AA">
                                      <p:cBhvr>
                                        <p:cTn id="9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 И. Гёте</a:t>
            </a: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Мирозданье постигая,</a:t>
            </a:r>
            <a:endParaRPr lang="ru-RU" smtClean="0"/>
          </a:p>
          <a:p>
            <a:pPr eaLnBrk="1" hangingPunct="1"/>
            <a:r>
              <a:rPr lang="ru-RU" b="1" smtClean="0"/>
              <a:t>Все познай, не отбирая:</a:t>
            </a:r>
            <a:endParaRPr lang="ru-RU" smtClean="0"/>
          </a:p>
          <a:p>
            <a:pPr eaLnBrk="1" hangingPunct="1"/>
            <a:r>
              <a:rPr lang="ru-RU" b="1" smtClean="0"/>
              <a:t>Что – внутри, во внешнем сыщешь;</a:t>
            </a:r>
            <a:endParaRPr lang="ru-RU" smtClean="0"/>
          </a:p>
          <a:p>
            <a:pPr eaLnBrk="1" hangingPunct="1"/>
            <a:r>
              <a:rPr lang="ru-RU" b="1" smtClean="0"/>
              <a:t>Что – вовне, внутри отыщешь.</a:t>
            </a:r>
            <a:endParaRPr lang="ru-RU" smtClean="0"/>
          </a:p>
          <a:p>
            <a:pPr eaLnBrk="1" hangingPunct="1"/>
            <a:r>
              <a:rPr lang="ru-RU" b="1" smtClean="0"/>
              <a:t>Так примите ж без оглядки</a:t>
            </a:r>
            <a:endParaRPr lang="ru-RU" smtClean="0"/>
          </a:p>
          <a:p>
            <a:pPr eaLnBrk="1" hangingPunct="1"/>
            <a:r>
              <a:rPr lang="ru-RU" b="1" smtClean="0"/>
              <a:t>Мира внятные загадки.</a:t>
            </a:r>
            <a:endParaRPr lang="ru-RU" smtClean="0"/>
          </a:p>
          <a:p>
            <a:pPr eaLnBrk="1" hangingPunct="1"/>
            <a:r>
              <a:rPr lang="ru-RU" b="1" smtClean="0"/>
              <a:t>                                       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5364" name="Picture 4" descr="5387fc54a7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1663" y="5084763"/>
            <a:ext cx="219233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Фрейера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5338936" cy="49294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Сложить лист пополам и еще раз пополам.</a:t>
            </a:r>
          </a:p>
          <a:p>
            <a:r>
              <a:rPr lang="ru-RU" sz="2000" dirty="0" smtClean="0"/>
              <a:t>Сложите уголок с одной стороны, получив рабочее поле.</a:t>
            </a:r>
          </a:p>
          <a:p>
            <a:r>
              <a:rPr lang="ru-RU" sz="2000" dirty="0" smtClean="0"/>
              <a:t>Разверни лист и напиши внутри параллелограмма выражение «строение вещества».</a:t>
            </a:r>
          </a:p>
          <a:p>
            <a:r>
              <a:rPr lang="ru-RU" sz="2000" dirty="0" smtClean="0"/>
              <a:t>Проведи 2  линии через его вершины и напиши в них следующие фразы – </a:t>
            </a:r>
          </a:p>
          <a:p>
            <a:r>
              <a:rPr lang="ru-RU" sz="2000" dirty="0" smtClean="0"/>
              <a:t>« обязательные характеристики, необязательные характеристики, примеры, противоположные примеры». </a:t>
            </a:r>
          </a:p>
          <a:p>
            <a:r>
              <a:rPr lang="ru-RU" sz="2000" dirty="0" smtClean="0"/>
              <a:t> Запиши  утверждения или примеры и поделись мнением с соседом по лицу.</a:t>
            </a:r>
          </a:p>
          <a:p>
            <a:endParaRPr lang="ru-RU" dirty="0"/>
          </a:p>
        </p:txBody>
      </p:sp>
      <p:pic>
        <p:nvPicPr>
          <p:cNvPr id="4" name="07_Do-diez minor (3 valsa, Opus 64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33265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2405288">
            <a:off x="6775574" y="3414258"/>
            <a:ext cx="1053398" cy="117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19438" y="3613382"/>
            <a:ext cx="1950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Строение вещества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236296" y="191683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652120" y="400506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549680" y="5445224"/>
            <a:ext cx="11886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44408" y="685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75848" y="393305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36296" y="4797152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580112" y="1124744"/>
          <a:ext cx="3384376" cy="5271874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52718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940152" y="177281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Обязательные характеристики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236296" y="184482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Необязательные характеристики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940152" y="4653136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452320" y="4797152"/>
            <a:ext cx="126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Противоположные примеры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3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Инсайд-аутсайд</a:t>
            </a:r>
            <a:r>
              <a:rPr lang="ru-RU" dirty="0" smtClean="0"/>
              <a:t> </a:t>
            </a:r>
            <a:r>
              <a:rPr lang="ru-RU" dirty="0" err="1" smtClean="0"/>
              <a:t>секл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Партнеры А, сидящие за столом ,образуют внутренний круг.</a:t>
            </a:r>
          </a:p>
          <a:p>
            <a:r>
              <a:rPr lang="ru-RU" dirty="0" smtClean="0"/>
              <a:t>Партнеры Б, сидящие за столом ,образуют внешний  круг.</a:t>
            </a:r>
          </a:p>
          <a:p>
            <a:r>
              <a:rPr lang="ru-RU" dirty="0" smtClean="0"/>
              <a:t>Задается учителем вопрос и время на ответы.</a:t>
            </a:r>
          </a:p>
          <a:p>
            <a:r>
              <a:rPr lang="ru-RU" dirty="0" smtClean="0"/>
              <a:t>Партнеры внутреннего круга слушают партнеру по лицу, стоящего напротив него.</a:t>
            </a:r>
          </a:p>
          <a:p>
            <a:r>
              <a:rPr lang="ru-RU" dirty="0" smtClean="0"/>
              <a:t>Затем смена ролей. Партнер внешнего круга слушает своего собеседника.</a:t>
            </a:r>
          </a:p>
          <a:p>
            <a:r>
              <a:rPr lang="ru-RU" dirty="0" smtClean="0"/>
              <a:t>Затем, пройдя по кругу под музыку, все громко считают до 4 и пятому партнеру делают приветствие ладошкой , слушают ответ на второй вопрос, заданный учителем и </a:t>
            </a:r>
            <a:r>
              <a:rPr lang="ru-RU" smtClean="0"/>
              <a:t>все повторяется.</a:t>
            </a:r>
          </a:p>
          <a:p>
            <a:endParaRPr lang="ru-RU" dirty="0"/>
          </a:p>
        </p:txBody>
      </p:sp>
      <p:pic>
        <p:nvPicPr>
          <p:cNvPr id="4" name="Picture 3" descr="C:\Users\vaio\Desktop\Фото\кртинки\pobejki-razlichnyh-mlekopitayuschih (1)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33256"/>
            <a:ext cx="2418632" cy="93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08c-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2707" y="1"/>
            <a:ext cx="1441292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Д.Русес - От сувенира к сувениру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9512" y="260648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0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Джот</a:t>
            </a:r>
            <a:r>
              <a:rPr lang="ru-RU" dirty="0" smtClean="0"/>
              <a:t> </a:t>
            </a:r>
            <a:r>
              <a:rPr lang="ru-RU" dirty="0" err="1" smtClean="0"/>
              <a:t>Тотс</a:t>
            </a:r>
            <a:r>
              <a:rPr lang="ru-RU" dirty="0" smtClean="0"/>
              <a:t> « запиши мысли на столе»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1.Лист делится на 4части. Это может проделывать как партнер по лицу, так и партнер по плечу.</a:t>
            </a:r>
          </a:p>
          <a:p>
            <a:r>
              <a:rPr lang="ru-RU" dirty="0" smtClean="0"/>
              <a:t>2.партнеры придумывают любое выражение по предложенной теме и записывают на одном из листочков бумаги, затем кладут его вверх ответом в центр стола, не соблюдая очередности и проговаривая его вслух перед всеми.</a:t>
            </a:r>
          </a:p>
          <a:p>
            <a:r>
              <a:rPr lang="ru-RU" dirty="0" smtClean="0"/>
              <a:t>3.Таким образом все 4 листа должны оказаться в центре</a:t>
            </a:r>
            <a:endParaRPr lang="ru-RU" dirty="0"/>
          </a:p>
        </p:txBody>
      </p:sp>
      <p:pic>
        <p:nvPicPr>
          <p:cNvPr id="4" name="10_Si-minor (3 valsa, Opus 69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5417840"/>
            <a:ext cx="144016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1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РЕЙЛИ ТЕЙБОЛ (давайте поразмышляем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участника по плечу или лицу поочередно записывают  свои ответы по теме на одном листе по очереди . </a:t>
            </a:r>
          </a:p>
          <a:p>
            <a:endParaRPr lang="ru-RU" dirty="0"/>
          </a:p>
        </p:txBody>
      </p:sp>
      <p:pic>
        <p:nvPicPr>
          <p:cNvPr id="4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51920" y="3517776"/>
            <a:ext cx="122413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Тимбилдинг-командообразование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7632848" cy="516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Д.Русес - От сувенира к сувениру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660232" y="3284984"/>
            <a:ext cx="172819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0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314</Words>
  <Application>Microsoft Office PowerPoint</Application>
  <PresentationFormat>Экран (4:3)</PresentationFormat>
  <Paragraphs>37</Paragraphs>
  <Slides>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 класс Использование элементов развивающего обучения на уроках физики по сингапурской системе обучения. </vt:lpstr>
      <vt:lpstr> И. Гёте</vt:lpstr>
      <vt:lpstr>Модель Фрейера</vt:lpstr>
      <vt:lpstr>Инсайд-аутсайд секл</vt:lpstr>
      <vt:lpstr>Джот Тотс « запиши мысли на столе»</vt:lpstr>
      <vt:lpstr>РЕЙЛИ ТЕЙБОЛ (давайте поразмышляем</vt:lpstr>
      <vt:lpstr>Тимбилдинг-командообразование.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Использование элементов развивающего обучения на уроках физики по сингапурской системе обучения. </dc:title>
  <dc:creator>RT</dc:creator>
  <cp:lastModifiedBy>RT</cp:lastModifiedBy>
  <cp:revision>18</cp:revision>
  <dcterms:created xsi:type="dcterms:W3CDTF">2014-09-24T05:28:38Z</dcterms:created>
  <dcterms:modified xsi:type="dcterms:W3CDTF">2014-09-25T02:25:01Z</dcterms:modified>
</cp:coreProperties>
</file>