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BBB95-A902-4EAA-9FB9-FCCFA10F80E1}" type="datetimeFigureOut">
              <a:rPr lang="ru-RU" smtClean="0"/>
              <a:pPr/>
              <a:t>25.09.2014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725F2-F80D-4D42-B5E1-9F7DAEDA56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T\Desktop\9%20&#1082;&#1083;&#1072;&#1089;&#1089;%20&#1075;&#1080;&#1084;&#1085;&#1072;&#1079;&#1080;&#1103;%20125%202014&#1075;\07_Do-diez%20minor%20(3%20valsa,%20Opus%2064).mp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T\Desktop\9%20&#1082;&#1083;&#1072;&#1089;&#1089;%20&#1075;&#1080;&#1084;&#1085;&#1072;&#1079;&#1080;&#1103;%20125%202014&#1075;\&#1044;.&#1056;&#1091;&#1089;&#1077;&#1089;%20-%20&#1054;&#1090;%20&#1089;&#1091;&#1074;&#1077;&#1085;&#1080;&#1088;&#1072;%20&#1082;%20&#1089;&#1091;&#1074;&#1077;&#1085;&#1080;&#1088;&#1091;%20(audiopoisk.com)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T\Desktop\9%20&#1082;&#1083;&#1072;&#1089;&#1089;%20&#1075;&#1080;&#1084;&#1085;&#1072;&#1079;&#1080;&#1103;%20125%202014&#1075;\10_Si-minor%20(3%20valsa,%20Opus%2069).mp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T\Desktop\9%20&#1082;&#1083;&#1072;&#1089;&#1089;%20&#1075;&#1080;&#1084;&#1085;&#1072;&#1079;&#1080;&#1103;%20125%202014&#1075;\Sleep%20Away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RT\Desktop\9%20&#1082;&#1083;&#1072;&#1089;&#1089;%20&#1075;&#1080;&#1084;&#1085;&#1072;&#1079;&#1080;&#1103;%20125%202014&#1075;\&#1044;.&#1056;&#1091;&#1089;&#1077;&#1089;%20-%20&#1054;&#1090;%20&#1089;&#1091;&#1074;&#1077;&#1085;&#1080;&#1088;&#1072;%20&#1082;%20&#1089;&#1091;&#1074;&#1077;&#1085;&#1080;&#1088;&#1091;%20(audiopoisk.com).mp3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Мастер класс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Использование элементов развивающего обучения на уроках физики по сингапурской системе обучения.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учитель физики МБОУ « Гимназия 125» Советский район г. </a:t>
            </a:r>
            <a:r>
              <a:rPr lang="ru-RU" dirty="0" smtClean="0">
                <a:solidFill>
                  <a:srgbClr val="00B050"/>
                </a:solidFill>
              </a:rPr>
              <a:t>Казань</a:t>
            </a:r>
          </a:p>
          <a:p>
            <a:r>
              <a:rPr lang="ru-RU" dirty="0" err="1" smtClean="0">
                <a:solidFill>
                  <a:srgbClr val="00B050"/>
                </a:solidFill>
              </a:rPr>
              <a:t>Сверчкова</a:t>
            </a:r>
            <a:r>
              <a:rPr lang="ru-RU" dirty="0" smtClean="0">
                <a:solidFill>
                  <a:srgbClr val="00B050"/>
                </a:solidFill>
              </a:rPr>
              <a:t> М.И.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Picture 2" descr="C:\Users\vaio\Desktop\Фото\кртинки\pobejki-razlichnyh-mlekopitayuschi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0"/>
            <a:ext cx="3639581" cy="16109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1" descr="witch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373216"/>
            <a:ext cx="2012950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34 0.05208 L 1.06667 0.05208 " pathEditMode="relative" rAng="0" ptsTypes="AA">
                                      <p:cBhvr>
                                        <p:cTn id="9" dur="1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 И. Гёте</a:t>
            </a:r>
            <a:endParaRPr 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Мирозданье постигая,</a:t>
            </a:r>
            <a:endParaRPr lang="ru-RU" smtClean="0"/>
          </a:p>
          <a:p>
            <a:pPr eaLnBrk="1" hangingPunct="1"/>
            <a:r>
              <a:rPr lang="ru-RU" b="1" smtClean="0"/>
              <a:t>Все познай, не отбирая:</a:t>
            </a:r>
            <a:endParaRPr lang="ru-RU" smtClean="0"/>
          </a:p>
          <a:p>
            <a:pPr eaLnBrk="1" hangingPunct="1"/>
            <a:r>
              <a:rPr lang="ru-RU" b="1" smtClean="0"/>
              <a:t>Что – внутри, во внешнем сыщешь;</a:t>
            </a:r>
            <a:endParaRPr lang="ru-RU" smtClean="0"/>
          </a:p>
          <a:p>
            <a:pPr eaLnBrk="1" hangingPunct="1"/>
            <a:r>
              <a:rPr lang="ru-RU" b="1" smtClean="0"/>
              <a:t>Что – вовне, внутри отыщешь.</a:t>
            </a:r>
            <a:endParaRPr lang="ru-RU" smtClean="0"/>
          </a:p>
          <a:p>
            <a:pPr eaLnBrk="1" hangingPunct="1"/>
            <a:r>
              <a:rPr lang="ru-RU" b="1" smtClean="0"/>
              <a:t>Так примите ж без оглядки</a:t>
            </a:r>
            <a:endParaRPr lang="ru-RU" smtClean="0"/>
          </a:p>
          <a:p>
            <a:pPr eaLnBrk="1" hangingPunct="1"/>
            <a:r>
              <a:rPr lang="ru-RU" b="1" smtClean="0"/>
              <a:t>Мира внятные загадки.</a:t>
            </a:r>
            <a:endParaRPr lang="ru-RU" smtClean="0"/>
          </a:p>
          <a:p>
            <a:pPr eaLnBrk="1" hangingPunct="1"/>
            <a:r>
              <a:rPr lang="ru-RU" b="1" smtClean="0"/>
              <a:t>                                       </a:t>
            </a:r>
            <a:endParaRPr lang="ru-RU" smtClean="0"/>
          </a:p>
          <a:p>
            <a:pPr eaLnBrk="1" hangingPunct="1"/>
            <a:endParaRPr lang="ru-RU" smtClean="0"/>
          </a:p>
        </p:txBody>
      </p:sp>
      <p:pic>
        <p:nvPicPr>
          <p:cNvPr id="15364" name="Picture 4" descr="5387fc54a7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51663" y="5084763"/>
            <a:ext cx="2192337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</a:t>
            </a:r>
            <a:r>
              <a:rPr lang="ru-RU" dirty="0" err="1" smtClean="0"/>
              <a:t>Фрейера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5338936" cy="492941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Сложить лист пополам и еще раз пополам.</a:t>
            </a:r>
          </a:p>
          <a:p>
            <a:r>
              <a:rPr lang="ru-RU" sz="2000" dirty="0" smtClean="0"/>
              <a:t>Сложите уголок с одной стороны, получив рабочее поле.</a:t>
            </a:r>
          </a:p>
          <a:p>
            <a:r>
              <a:rPr lang="ru-RU" sz="2000" dirty="0" smtClean="0"/>
              <a:t>Разверни лист и напиши внутри параллелограмма выражение «строение вещества».</a:t>
            </a:r>
          </a:p>
          <a:p>
            <a:r>
              <a:rPr lang="ru-RU" sz="2000" dirty="0" smtClean="0"/>
              <a:t>Проведи 2  линии через его вершины и напиши в них следующие фразы – </a:t>
            </a:r>
          </a:p>
          <a:p>
            <a:r>
              <a:rPr lang="ru-RU" sz="2000" dirty="0" smtClean="0"/>
              <a:t>« обязательные характеристики, необязательные характеристики, примеры, противоположные примеры». </a:t>
            </a:r>
          </a:p>
          <a:p>
            <a:r>
              <a:rPr lang="ru-RU" sz="2000" dirty="0" smtClean="0"/>
              <a:t> Запиши  утверждения или примеры и поделись мнением с соседом по лицу.</a:t>
            </a:r>
          </a:p>
          <a:p>
            <a:endParaRPr lang="ru-RU" dirty="0"/>
          </a:p>
        </p:txBody>
      </p:sp>
      <p:pic>
        <p:nvPicPr>
          <p:cNvPr id="4" name="07_Do-diez minor (3 valsa, Opus 64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99592" y="332656"/>
            <a:ext cx="1080120" cy="10801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 rot="2405288">
            <a:off x="6775574" y="3414258"/>
            <a:ext cx="1053398" cy="1175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619438" y="3613382"/>
            <a:ext cx="1950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Строение вещества</a:t>
            </a: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7236296" y="1916832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5652120" y="4005064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8549680" y="5445224"/>
            <a:ext cx="118864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8244408" y="68580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775848" y="393305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236296" y="4797152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580112" y="1124744"/>
          <a:ext cx="3384376" cy="5271874"/>
        </p:xfrm>
        <a:graphic>
          <a:graphicData uri="http://schemas.openxmlformats.org/drawingml/2006/table">
            <a:tbl>
              <a:tblPr/>
              <a:tblGrid>
                <a:gridCol w="3384376"/>
              </a:tblGrid>
              <a:tr h="52718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940152" y="1772816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Обязательные характеристики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7236296" y="1844824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Необязательные характеристики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940152" y="4653136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452320" y="4797152"/>
            <a:ext cx="1260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Противоположные примеры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33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Инсайд-аутсайд</a:t>
            </a:r>
            <a:r>
              <a:rPr lang="ru-RU" dirty="0" smtClean="0"/>
              <a:t> </a:t>
            </a:r>
            <a:r>
              <a:rPr lang="ru-RU" dirty="0" err="1" smtClean="0"/>
              <a:t>секл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Партнеры А, сидящие за столом ,образуют внутренний круг.</a:t>
            </a:r>
          </a:p>
          <a:p>
            <a:r>
              <a:rPr lang="ru-RU" dirty="0" smtClean="0"/>
              <a:t>Партнеры Б, сидящие за столом ,образуют внешний  круг.</a:t>
            </a:r>
          </a:p>
          <a:p>
            <a:r>
              <a:rPr lang="ru-RU" dirty="0" smtClean="0"/>
              <a:t>Задается учителем вопрос и время на ответы.</a:t>
            </a:r>
          </a:p>
          <a:p>
            <a:r>
              <a:rPr lang="ru-RU" dirty="0" smtClean="0"/>
              <a:t>Партнеры внутреннего круга слушают партнеру по лицу, стоящего напротив него.</a:t>
            </a:r>
          </a:p>
          <a:p>
            <a:r>
              <a:rPr lang="ru-RU" dirty="0" smtClean="0"/>
              <a:t>Затем смена ролей. Партнер внешнего круга слушает своего собеседника.</a:t>
            </a:r>
          </a:p>
          <a:p>
            <a:r>
              <a:rPr lang="ru-RU" dirty="0" smtClean="0"/>
              <a:t>Затем, пройдя по кругу под музыку, все громко считают до 4 и пятому партнеру делают приветствие ладошкой , слушают ответ на второй вопрос, заданный учителем и </a:t>
            </a:r>
            <a:r>
              <a:rPr lang="ru-RU" smtClean="0"/>
              <a:t>все повторяется.</a:t>
            </a:r>
          </a:p>
          <a:p>
            <a:endParaRPr lang="ru-RU" dirty="0"/>
          </a:p>
        </p:txBody>
      </p:sp>
      <p:pic>
        <p:nvPicPr>
          <p:cNvPr id="4" name="Picture 3" descr="C:\Users\vaio\Desktop\Фото\кртинки\pobejki-razlichnyh-mlekopitayuschih (1)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5733256"/>
            <a:ext cx="2418632" cy="9361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08c-i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2707" y="1"/>
            <a:ext cx="1441292" cy="14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Д.Русес - От сувенира к сувениру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179512" y="260648"/>
            <a:ext cx="1080120" cy="108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09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Джот</a:t>
            </a:r>
            <a:r>
              <a:rPr lang="ru-RU" dirty="0" smtClean="0"/>
              <a:t> </a:t>
            </a:r>
            <a:r>
              <a:rPr lang="ru-RU" dirty="0" err="1" smtClean="0"/>
              <a:t>Тотс</a:t>
            </a:r>
            <a:r>
              <a:rPr lang="ru-RU" dirty="0" smtClean="0"/>
              <a:t> « запиши мысли на столе»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1.Лист делится на 4части. Это может проделывать как партнер по лицу, так и партнер по плечу.</a:t>
            </a:r>
          </a:p>
          <a:p>
            <a:r>
              <a:rPr lang="ru-RU" dirty="0" smtClean="0"/>
              <a:t>2.партнеры придумывают любое выражение по предложенной теме и записывают на одном из листочков бумаги, затем кладут его вверх ответом в центр стола, не соблюдая очередности и проговаривая его вслух перед всеми.</a:t>
            </a:r>
          </a:p>
          <a:p>
            <a:r>
              <a:rPr lang="ru-RU" dirty="0" smtClean="0"/>
              <a:t>3.Таким образом все 4 листа должны оказаться в центре</a:t>
            </a:r>
            <a:endParaRPr lang="ru-RU" dirty="0"/>
          </a:p>
        </p:txBody>
      </p:sp>
      <p:pic>
        <p:nvPicPr>
          <p:cNvPr id="4" name="10_Si-minor (3 valsa, Opus 69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707904" y="5417840"/>
            <a:ext cx="1440160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123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РЕЙЛИ ТЕЙБОЛ (давайте поразмышляем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 участника по плечу или лицу поочередно записывают  свои ответы по теме на одном листе по очереди . </a:t>
            </a:r>
          </a:p>
          <a:p>
            <a:endParaRPr lang="ru-RU" dirty="0"/>
          </a:p>
        </p:txBody>
      </p:sp>
      <p:pic>
        <p:nvPicPr>
          <p:cNvPr id="4" name="Sleep Away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851920" y="3517776"/>
            <a:ext cx="1224136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94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Тимбилдинг-командообразование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8760"/>
            <a:ext cx="7632848" cy="5166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Д.Русес - От сувенира к сувениру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660232" y="3284984"/>
            <a:ext cx="1728192" cy="17281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909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314</Words>
  <Application>Microsoft Office PowerPoint</Application>
  <PresentationFormat>Экран (4:3)</PresentationFormat>
  <Paragraphs>37</Paragraphs>
  <Slides>7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Мастер класс Использование элементов развивающего обучения на уроках физики по сингапурской системе обучения. </vt:lpstr>
      <vt:lpstr> И. Гёте</vt:lpstr>
      <vt:lpstr>Модель Фрейера</vt:lpstr>
      <vt:lpstr>Инсайд-аутсайд секл</vt:lpstr>
      <vt:lpstr>Джот Тотс « запиши мысли на столе»</vt:lpstr>
      <vt:lpstr>РЕЙЛИ ТЕЙБОЛ (давайте поразмышляем</vt:lpstr>
      <vt:lpstr>Тимбилдинг-командообразование.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класс Использование элементов развивающего обучения на уроках физики по сингапурской системе обучения. </dc:title>
  <dc:creator>RT</dc:creator>
  <cp:lastModifiedBy>RT</cp:lastModifiedBy>
  <cp:revision>18</cp:revision>
  <dcterms:created xsi:type="dcterms:W3CDTF">2014-09-24T05:28:38Z</dcterms:created>
  <dcterms:modified xsi:type="dcterms:W3CDTF">2014-09-25T02:25:01Z</dcterms:modified>
</cp:coreProperties>
</file>