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1" r:id="rId3"/>
    <p:sldId id="279" r:id="rId4"/>
    <p:sldId id="282" r:id="rId5"/>
    <p:sldId id="256" r:id="rId6"/>
    <p:sldId id="257" r:id="rId7"/>
    <p:sldId id="264" r:id="rId8"/>
    <p:sldId id="288" r:id="rId9"/>
    <p:sldId id="272" r:id="rId10"/>
    <p:sldId id="274" r:id="rId11"/>
    <p:sldId id="275" r:id="rId12"/>
    <p:sldId id="289" r:id="rId13"/>
    <p:sldId id="276" r:id="rId14"/>
    <p:sldId id="259" r:id="rId15"/>
    <p:sldId id="260" r:id="rId16"/>
    <p:sldId id="277" r:id="rId17"/>
    <p:sldId id="278" r:id="rId18"/>
    <p:sldId id="261" r:id="rId19"/>
    <p:sldId id="273" r:id="rId20"/>
    <p:sldId id="280" r:id="rId21"/>
    <p:sldId id="281" r:id="rId22"/>
    <p:sldId id="265" r:id="rId23"/>
    <p:sldId id="286" r:id="rId24"/>
    <p:sldId id="283" r:id="rId25"/>
    <p:sldId id="287" r:id="rId26"/>
    <p:sldId id="285" r:id="rId27"/>
    <p:sldId id="262" r:id="rId28"/>
    <p:sldId id="258" r:id="rId29"/>
    <p:sldId id="266" r:id="rId30"/>
    <p:sldId id="267" r:id="rId31"/>
    <p:sldId id="268" r:id="rId32"/>
    <p:sldId id="269" r:id="rId33"/>
    <p:sldId id="270" r:id="rId34"/>
    <p:sldId id="290" r:id="rId35"/>
    <p:sldId id="291" r:id="rId36"/>
    <p:sldId id="28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B23C1-2CE0-424C-8303-66AE0E6FEC02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B3CB1-AE8F-4E4F-9BBA-046E1EFD06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yandex.ru/images/search?source=wiz&amp;img_url=http://www.wallpaperlounge.eu/data/media/49/Yarra%20River%20and%20Southbank,%20Melbourne,%20Australia.jpg&amp;text=%D1%84%D0%BE%D1%82%D0%BE%20%D0%B8%20%D0%BA%D0%B0%D1%80%D1%82%D0%B8%D0%BD%D0%BA%D0%B8%20%D0%90%D0%B2%D1%81%D1%82%D1%80%D0%B0%D0%BB%D0%B8%D1%8F&amp;noreask=1&amp;pos=19&amp;lr=56&amp;rpt=sima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yandex.ru/images/search?source=wiz&amp;img_url=http://cdn.allwallpaper.in/wallpapers/2560x1600/3086/harbour-bridge-sydney-air-cityscapes-2560x1600-wallpaper.jpg&amp;_=1450623080710&amp;p=3&amp;text=%D1%84%D0%BE%D1%82%D0%BE%20%D0%B8%20%D0%BA%D0%B0%D1%80%D1%82%D0%B8%D0%BD%D0%BA%D0%B8%20%D0%90%D0%B2%D1%81%D1%82%D1%80%D0%B0%D0%BB%D0%B8%D1%8F&amp;noreask=1&amp;pos=110&amp;rpt=simage&amp;lr=5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yandex.ru/images/search?source=wiz&amp;img_url=http://static3.depositphotos.com/1007960/233/i/950/depositphotos_2331969-Sydney-Royal-Botanic-Gardens-lake.jpg&amp;_=1450623082684&amp;p=4&amp;text=%D1%84%D0%BE%D1%82%D0%BE%20%D0%B8%20%D0%BA%D0%B0%D1%80%D1%82%D0%B8%D0%BD%D0%BA%D0%B8%20%D0%90%D0%B2%D1%81%D1%82%D1%80%D0%B0%D0%BB%D0%B8%D1%8F&amp;noreask=1&amp;pos=138&amp;rpt=simage&amp;lr=5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yandex.ru/images/search?source=wiz&amp;img_url=http://fr.academic.ru/pictures/frwiki/82/Red_Centre.JPG&amp;_=1450623065863&amp;p=1&amp;text=%D1%84%D0%BE%D1%82%D0%BE%20%D0%B8%20%D0%BA%D0%B0%D1%80%D1%82%D0%B8%D0%BD%D0%BA%D0%B8%20%D0%90%D0%B2%D1%81%D1%82%D1%80%D0%B0%D0%BB%D0%B8%D1%8F&amp;noreask=1&amp;pos=42&amp;rpt=simage&amp;lr=5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yandex.ru/images/search?source=wiz&amp;img_url=http://kartinki.3vx.ru/2010/06/15/avs/001.jpg&amp;text=%D1%84%D0%BE%D1%82%D0%BE%20%D0%B8%20%D0%BA%D0%B0%D1%80%D1%82%D0%B8%D0%BD%D0%BA%D0%B8%20%D0%90%D0%B2%D1%81%D1%82%D1%80%D0%B0%D0%BB%D0%B8%D1%8F&amp;noreask=1&amp;pos=4&amp;lr=56&amp;rpt=simag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yandex.ru/images/search?source=wiz&amp;img_url=http://i.redigo.ru/4dce6d509a3d7.jpg&amp;text=%D1%84%D0%BE%D1%82%D0%BE%20%D0%B8%20%D0%BA%D0%B0%D1%80%D1%82%D0%B8%D0%BD%D0%BA%D0%B8%20%D0%90%D0%B2%D1%81%D1%82%D1%80%D0%B0%D0%BB%D0%B8%D1%8F&amp;noreask=1&amp;pos=6&amp;lr=56&amp;rpt=simag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yandex.ru/images/search?source=wiz&amp;img_url=http://content.foto.mail.ru/mail/darksage10/1241/s-1262.jpg&amp;text=%D1%84%D0%BE%D1%82%D0%BE%20%D0%B8%20%D0%BA%D0%B0%D1%80%D1%82%D0%B8%D0%BD%D0%BA%D0%B8%20%D0%90%D0%B2%D1%81%D1%82%D1%80%D0%B0%D0%BB%D0%B8%D1%8F&amp;noreask=1&amp;pos=23&amp;lr=56&amp;rpt=simag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yandex.ru/images/search?source=wiz&amp;img_url=http://wallbox.ru/wallpapers/main/201228/priroda-6fe5ae2848ef.jpg&amp;text=%D1%84%D0%BE%D1%82%D0%BE%20%D0%B8%20%D0%BA%D0%B0%D1%80%D1%82%D0%B8%D0%BD%D0%BA%D0%B8%20%D0%90%D0%B2%D1%81%D1%82%D1%80%D0%B0%D0%BB%D0%B8%D1%8F&amp;noreask=1&amp;pos=24&amp;lr=56&amp;rpt=simag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yandex.ru/images/search?source=wiz&amp;img_url=http://900igr.net/datas/geografija/Avstralija-kak-strana/0014-014-Avstralija-kak-strana.jpg&amp;text=%D1%84%D0%BE%D1%82%D0%BE%20%D0%B8%20%D0%BA%D0%B0%D1%80%D1%82%D0%B8%D0%BD%D0%BA%D0%B8%20%D0%90%D0%B2%D1%81%D1%82%D1%80%D0%B0%D0%BB%D0%B8%D1%8F&amp;noreask=1&amp;pos=7&amp;lr=56&amp;rpt=simag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s://yandex.ru/images/search?source=wiz&amp;img_url=http://beautifulplacestovisit.com/large/beaches/Whitehaven-Beach-Whitsunday-Island-Australia9.jpg&amp;text=%D1%84%D0%BE%D1%82%D0%BE%20%D0%B8%20%D0%BA%D0%B0%D1%80%D1%82%D0%B8%D0%BD%D0%BA%D0%B8%20%D0%90%D0%B2%D1%81%D1%82%D1%80%D0%B0%D0%BB%D0%B8%D1%8F&amp;noreask=1&amp;pos=18&amp;lr=56&amp;rpt=sim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yandex.ru/images/search?source=wiz&amp;img_url=https://upload.wikimedia.org/wikipedia/commons/e/ed/Australia_satellite_plane.jpg&amp;text=%D1%84%D0%BE%D1%82%D0%BE%20%D0%B8%20%D0%BA%D0%B0%D1%80%D1%82%D0%B8%D0%BD%D0%BA%D0%B8%20%D0%90%D0%B2%D1%81%D1%82%D1%80%D0%B0%D0%BB%D0%B8%D1%8F&amp;noreask=1&amp;pos=11&amp;lr=56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yandex.ru/images/search?source=wiz&amp;img_url=http://amberbook.com.ua/img/Australia.jpg&amp;_=1450623065863&amp;p=1&amp;text=%D1%84%D0%BE%D1%82%D0%BE%20%D0%B8%20%D0%BA%D0%B0%D1%80%D1%82%D0%B8%D0%BD%D0%BA%D0%B8%20%D0%90%D0%B2%D1%81%D1%82%D1%80%D0%B0%D0%BB%D0%B8%D1%8F&amp;noreask=1&amp;pos=59&amp;rpt=simage&amp;lr=56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yandex.ru/images/search?source=wiz&amp;img_url=http://i342.photobucket.com/albums/o410/Samvelusha/1303298838_ca8ebe5a78_o.jpg&amp;_=1450623065863&amp;p=1&amp;text=%D1%84%D0%BE%D1%82%D0%BE%20%D0%B8%20%D0%BA%D0%B0%D1%80%D1%82%D0%B8%D0%BD%D0%BA%D0%B8%20%D0%90%D0%B2%D1%81%D1%82%D1%80%D0%B0%D0%BB%D0%B8%D1%8F&amp;noreask=1&amp;pos=47&amp;rpt=simage&amp;lr=5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s://yandex.ru/images/search?source=wiz&amp;img_url=http://elitepaperwork.com/images/gokikagu.jpg&amp;_=1450623065863&amp;p=1&amp;text=%D1%84%D0%BE%D1%82%D0%BE%20%D0%B8%20%D0%BA%D0%B0%D1%80%D1%82%D0%B8%D0%BD%D0%BA%D0%B8%20%D0%90%D0%B2%D1%81%D1%82%D1%80%D0%B0%D0%BB%D0%B8%D1%8F&amp;noreask=1&amp;pos=56&amp;rpt=simage&amp;lr=56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s://yandex.ru/images/search?source=wiz&amp;img_url=http://img.phombo.com/img1/photocombo/5695/Australia_Nature_1920x1440_HD_Wallpapers_Pack_2-14.jpg_Remarkable_Rocks_Flinders_Chase_National_Park_Kangaroo_Island_Australia.jpg&amp;_=1450623065863&amp;p=1&amp;text=%D1%84%D0%BE%D1%82%D0%BE%20%D0%B8%20%D0%BA%D0%B0%D1%80%D1%82%D0%B8%D0%BD%D0%BA%D0%B8%20%D0%90%D0%B2%D1%81%D1%82%D1%80%D0%B0%D0%BB%D0%B8%D1%8F&amp;noreask=1&amp;pos=34&amp;rpt=simage&amp;lr=56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s://yandex.ru/images/search?source=wiz&amp;img_url=http://nashaplaneta.su/_bl/688/99003308.jpg&amp;_=1450623066463&amp;p=2&amp;text=%D1%84%D0%BE%D1%82%D0%BE%20%D0%B8%20%D0%BA%D0%B0%D1%80%D1%82%D0%B8%D0%BD%D0%BA%D0%B8%20%D0%90%D0%B2%D1%81%D1%82%D1%80%D0%B0%D0%BB%D0%B8%D1%8F&amp;noreask=1&amp;pos=89&amp;rpt=simage&amp;lr=56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s://yandex.ru/images/search?source=wiz&amp;img_url=http://central3.to.gov.br/arquivo/188033/1000.jpg&amp;_=1450623066463&amp;p=2&amp;text=%D1%84%D0%BE%D1%82%D0%BE%20%D0%B8%20%D0%BA%D0%B0%D1%80%D1%82%D0%B8%D0%BD%D0%BA%D0%B8%20%D0%90%D0%B2%D1%81%D1%82%D1%80%D0%B0%D0%BB%D0%B8%D1%8F&amp;noreask=1&amp;pos=65&amp;rpt=simage&amp;lr=56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s://yandex.ru/images/search?source=wiz&amp;img_url=http://moretravel.com.ua/uploads/images/133741974-media-21e3a34e-faa8-4770-bec8-94bf75a131ea_1.jpg&amp;_=1450623080710&amp;p=3&amp;text=%D1%84%D0%BE%D1%82%D0%BE%20%D0%B8%20%D0%BA%D0%B0%D1%80%D1%82%D0%B8%D0%BD%D0%BA%D0%B8%20%D0%90%D0%B2%D1%81%D1%82%D1%80%D0%B0%D0%BB%D0%B8%D1%8F&amp;noreask=1&amp;pos=101&amp;rpt=simage&amp;lr=56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s://yandex.ru/images/search?source=wiz&amp;img_url=http://gethdwallpapers.net/wallpapers/l/1920x1080/54/great_barrier_reef_1920x1080_53878.jpg&amp;_=1450623066463&amp;p=2&amp;text=%D1%84%D0%BE%D1%82%D0%BE%20%D0%B8%20%D0%BA%D0%B0%D1%80%D1%82%D0%B8%D0%BD%D0%BA%D0%B8%20%D0%90%D0%B2%D1%81%D1%82%D1%80%D0%B0%D0%BB%D0%B8%D1%8F&amp;noreask=1&amp;pos=83&amp;rpt=simage&amp;lr=56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s://yandex.ru/images/search?source=wiz&amp;img_url=http://img.mota.ru/upload/wallpapers/2011/05/04/12/01/25443/mota_ru_1050409-2560x1600.jpg&amp;text=%D1%84%D0%BE%D1%82%D0%BE%20%D0%B8%20%D0%BA%D0%B0%D1%80%D1%82%D0%B8%D0%BD%D0%BA%D0%B8%20%D0%90%D0%B2%D1%81%D1%82%D1%80%D0%B0%D0%BB%D0%B8%D1%8F&amp;noreask=1&amp;pos=8&amp;lr=56&amp;rpt=simag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s://yandex.ru/images/search?source=wiz&amp;img_url=http://long-tail-express.com/blog/wp-content/uploads/2011/11/Booster-son-positionnement-sur-google.jpg&amp;text=%D1%84%D0%BE%D1%82%D0%BE%20%D0%B8%20%D0%BA%D0%B0%D1%80%D1%82%D0%B8%D0%BD%D0%BA%D0%B8%20%D0%90%D0%B2%D1%81%D1%82%D1%80%D0%B0%D0%BB%D0%B8%D1%8F&amp;noreask=1&amp;pos=3&amp;lr=56&amp;rpt=simag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s://yandex.ru/images/search?source=wiz&amp;img_url=http://previews.123rf.com/images/robynmac/robynmac0908/robynmac090800056/5366476-Emus-in-the-wild-outback-New-South-Wales-Australia--Stock-Photo.jpg&amp;text=%D1%84%D0%BE%D1%82%D0%BE%20%D0%B8%20%D0%BA%D0%B0%D1%80%D1%82%D0%B8%D0%BD%D0%BA%D0%B8%20%D0%90%D0%B2%D1%81%D1%82%D1%80%D0%B0%D0%BB%D0%B8%D1%8F&amp;noreask=1&amp;pos=28&amp;lr=56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andex.ru/images/search?source=wiz&amp;img_url=http://www.flag-wallpapers.com/bulkupload/flagwallpapers/Australia/live-australiaflag-wallpaper.jpg&amp;text=%D1%84%D0%BE%D1%82%D0%BE%20%D0%B8%20%D0%BA%D0%B0%D1%80%D1%82%D0%B8%D0%BD%D0%BA%D0%B8%20%D0%90%D0%B2%D1%81%D1%82%D1%80%D0%B0%D0%BB%D0%B8%D1%8F&amp;noreask=1&amp;pos=27&amp;lr=56&amp;rpt=simag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s://yandex.ru/images/search?source=wiz&amp;img_url=http://monkeydrives.com/images/koala-taking-a-nap-3.jpg&amp;_=1450623065863&amp;p=1&amp;text=%D1%84%D0%BE%D1%82%D0%BE%20%D0%B8%20%D0%BA%D0%B0%D1%80%D1%82%D0%B8%D0%BD%D0%BA%D0%B8%20%D0%90%D0%B2%D1%81%D1%82%D1%80%D0%B0%D0%BB%D0%B8%D1%8F&amp;noreask=1&amp;pos=55&amp;rpt=simage&amp;lr=56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s://yandex.ru/images/search?source=wiz&amp;img_url=http://hdw7.com/wallpapers/334/lyrebird-bird-tree.jpg&amp;_=1450623066463&amp;p=2&amp;text=%D1%84%D0%BE%D1%82%D0%BE%20%D0%B8%20%D0%BA%D0%B0%D1%80%D1%82%D0%B8%D0%BD%D0%BA%D0%B8%20%D0%90%D0%B2%D1%81%D1%82%D1%80%D0%B0%D0%BB%D0%B8%D1%8F&amp;noreask=1&amp;pos=81&amp;rpt=simage&amp;lr=56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s://yandex.ru/images/search?source=wiz&amp;img_url=http://geofacts.ru/wp-content/uploads/2012/03/abor.jpeg&amp;_=1450623065863&amp;p=1&amp;text=%D1%84%D0%BE%D1%82%D0%BE%20%D0%B8%20%D0%BA%D0%B0%D1%80%D1%82%D0%B8%D0%BD%D0%BA%D0%B8%20%D0%90%D0%B2%D1%81%D1%82%D1%80%D0%B0%D0%BB%D0%B8%D1%8F&amp;noreask=1&amp;pos=30&amp;rpt=simage&amp;lr=56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s://yandex.ru/images/search?source=wiz&amp;img_url=http://www.abeltasman.ru/sites/default/files/Australia_Tourism.jpg&amp;_=1450623065863&amp;p=1&amp;text=%D1%84%D0%BE%D1%82%D0%BE%20%D0%B8%20%D0%BA%D0%B0%D1%80%D1%82%D0%B8%D0%BD%D0%BA%D0%B8%20%D0%90%D0%B2%D1%81%D1%82%D1%80%D0%B0%D0%BB%D0%B8%D1%8F&amp;noreask=1&amp;pos=51&amp;rpt=simage&amp;lr=56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hyperlink" Target="https://yandex.ru/images/search?source=wiz&amp;img_url=http://www.southdevon-cattle.com.au/assets/Armidale_map.jpg&amp;_=1450623066463&amp;p=2&amp;text=%D1%84%D0%BE%D1%82%D0%BE%20%D0%B8%20%D0%BA%D0%B0%D1%80%D1%82%D0%B8%D0%BD%D0%BA%D0%B8%20%D0%90%D0%B2%D1%81%D1%82%D1%80%D0%B0%D0%BB%D0%B8%D1%8F&amp;noreask=1&amp;pos=77&amp;rpt=simage&amp;lr=5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andex.ru/images/search?source=wiz&amp;img_url=http://www.otdih.pro/images/mixx/2014-12/c66c73996ef598f2.jpg&amp;_=1450623066463&amp;p=2&amp;text=%D1%84%D0%BE%D1%82%D0%BE%20%D0%B8%20%D0%BA%D0%B0%D1%80%D1%82%D0%B8%D0%BD%D0%BA%D0%B8%20%D0%90%D0%B2%D1%81%D1%82%D1%80%D0%B0%D0%BB%D0%B8%D1%8F&amp;noreask=1&amp;pos=61&amp;rpt=simage&amp;lr=5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yandex.ru/images/search?source=wiz&amp;img_url=http://www.globogirls.com/uploads/places/MC41NjAyMDEwMCAxMzc3NjMzNjc5XzUyMWQwNThmODhkY2Y=.jpg&amp;text=%D1%84%D0%BE%D1%82%D0%BE%20%D0%B8%20%D0%BA%D0%B0%D1%80%D1%82%D0%B8%D0%BD%D0%BA%D0%B8%20%D0%90%D0%B2%D1%81%D1%82%D1%80%D0%B0%D0%BB%D0%B8%D1%8F&amp;noreask=1&amp;pos=1&amp;lr=56&amp;rpt=simage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yandex.ru/images/search?source=wiz&amp;img_url=http://frogtur.ru/images/australia1.jpg&amp;text=%D1%84%D0%BE%D1%82%D0%BE%20%D0%B8%20%D0%BA%D0%B0%D1%80%D1%82%D0%B8%D0%BD%D0%BA%D0%B8%20%D0%90%D0%B2%D1%81%D1%82%D1%80%D0%B0%D0%BB%D0%B8%D1%8F&amp;noreask=1&amp;pos=2&amp;lr=56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yandex.ru/images/search?source=wiz&amp;img_url=http://www.amur.info/res/news/51383/c24a777581ce94f198971b6f7194d31a.jpg&amp;text=%D1%84%D0%BE%D1%82%D0%BE%20%D0%B8%20%D0%BA%D0%B0%D1%80%D1%82%D0%B8%D0%BD%D0%BA%D0%B8%20%D0%90%D0%B2%D1%81%D1%82%D1%80%D0%B0%D0%BB%D0%B8%D1%8F&amp;noreask=1&amp;pos=10&amp;lr=56&amp;rpt=sima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yandex.ru/images/search?source=wiz&amp;img_url=http://smartprogress.net/uploadImages/000016314.jpg&amp;_=1450623082684&amp;p=4&amp;text=%D1%84%D0%BE%D1%82%D0%BE%20%D0%B8%20%D0%BA%D0%B0%D1%80%D1%82%D0%B8%D0%BD%D0%BA%D0%B8%20%D0%90%D0%B2%D1%81%D1%82%D1%80%D0%B0%D0%BB%D0%B8%D1%8F&amp;noreask=1&amp;pos=129&amp;rpt=simage&amp;lr=5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yandex.ru/images/search?source=wiz&amp;img_url=http://vavstralii.ru/wp-content/uploads/2014/12/121.jpg&amp;text=%D1%84%D0%BE%D1%82%D0%BE%20%D0%B8%20%D0%BA%D0%B0%D1%80%D1%82%D0%B8%D0%BD%D0%BA%D0%B8%20%D0%90%D0%B2%D1%81%D1%82%D1%80%D0%B0%D0%BB%D0%B8%D1%8F&amp;noreask=1&amp;pos=12&amp;lr=56&amp;rpt=sim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sz="7200" b="1" dirty="0" smtClean="0"/>
              <a:t>Презентация </a:t>
            </a:r>
          </a:p>
          <a:p>
            <a:pPr algn="ctr">
              <a:buNone/>
            </a:pPr>
            <a:r>
              <a:rPr lang="ru-RU" sz="7200" b="1" dirty="0" smtClean="0"/>
              <a:t>география </a:t>
            </a:r>
          </a:p>
          <a:p>
            <a:pPr algn="ctr">
              <a:buNone/>
            </a:pPr>
            <a:r>
              <a:rPr lang="ru-RU" sz="7200" b="1" dirty="0" smtClean="0"/>
              <a:t>7 класс</a:t>
            </a:r>
          </a:p>
          <a:p>
            <a:pPr algn="ctr">
              <a:buNone/>
            </a:pPr>
            <a:r>
              <a:rPr lang="ru-RU" sz="7200" b="1" dirty="0" smtClean="0"/>
              <a:t>Австралия. </a:t>
            </a:r>
          </a:p>
          <a:p>
            <a:pPr algn="ctr">
              <a:buNone/>
            </a:pPr>
            <a:r>
              <a:rPr lang="ru-RU" dirty="0" smtClean="0"/>
              <a:t>Бородина Е.А.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Рисунок 19" descr="https://im0-tub-ru.yandex.net/i?id=41f965fd6816df98ce911fd165abc2cf&amp;n=33&amp;h=190&amp;w=27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9621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58" name="Рисунок 110" descr="https://im0-tub-ru.yandex.net/i?id=f0901ef0255276acfcc4c277d0659b8c&amp;n=33&amp;h=190&amp;w=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7106" name="Рисунок 138" descr="https://im2-tub-ru.yandex.net/i?id=7d73eb78d56f10f390561e366f43bab4&amp;n=33&amp;h=190&amp;w=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Рисунок 42" descr="https://im2-tub-ru.yandex.net/i?id=c33bb0fc90fe54d8a0301217357767f7&amp;n=33&amp;h=190&amp;w=25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68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1505" name="Рисунок 4" descr="https://im0-tub-ru.yandex.net/i?id=a8d45d79eaa822d47b38d5a40c276456&amp;n=33&amp;h=190&amp;w=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81" name="Рисунок 6" descr="https://im2-tub-ru.yandex.net/i?id=64e8137cc44446982842f4c4562f4541&amp;n=33&amp;h=190&amp;w=30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1532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Рисунок 23" descr="https://im0-tub-ru.yandex.net/i?id=7d642c4c2c7c19cbe4ac053b9032ce4b&amp;n=33&amp;h=190&amp;w=2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346445" cy="746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Рисунок 24" descr="https://im2-tub-ru.yandex.net/i?id=e26912adc537fc7c7c661047d54e5307&amp;n=33&amp;h=190&amp;w=2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479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/>
          </a:p>
        </p:txBody>
      </p:sp>
      <p:pic>
        <p:nvPicPr>
          <p:cNvPr id="19457" name="Рисунок 7" descr="https://im1-tub-ru.yandex.net/i?id=4bc729cba3ee6c7371987345d639fda8&amp;n=33&amp;h=190&amp;w=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Рисунок 18" descr="https://im1-tub-ru.yandex.net/i?id=7324c57610d397f201f28d40e3aed8c9&amp;n=33&amp;h=190&amp;w=27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88995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8674" name="Рисунок 11" descr="https://im3-tub-ru.yandex.net/i?id=34009a69185217ea17b2de2e9e743ed5&amp;n=33&amp;h=190&amp;w=23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7456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59" descr="https://im2-tub-ru.yandex.net/i?id=2aba22af40ecd011f048841f81210698&amp;n=33&amp;h=190&amp;w=19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6866" name="Рисунок 47" descr="https://im1-tub-ru.yandex.net/i?id=34d16b257edeffec20ebe18ec270ddd4&amp;n=33&amp;h=190&amp;w=2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9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Рисунок 56" descr="https://im1-tub-ru.yandex.net/i?id=c6507988553a0c8f5f8268a6d46c583a&amp;n=33&amp;h=190&amp;w=25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763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5" name="Рисунок 34" descr="https://im2-tub-ru.yandex.net/i?id=3abe41ae9add630a388758756cbf162d&amp;n=33&amp;h=190&amp;w=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3010" name="Рисунок 89" descr="https://im2-tub-ru.yandex.net/i?id=cd16566d83ae173b56c9542fe76a1531&amp;n=33&amp;h=190&amp;w=3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22000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Рисунок 65" descr="https://im2-tub-ru.yandex.net/i?id=26bd6c2e5261841c80743bb78ab17e7f&amp;n=33&amp;h=190&amp;w=2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319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Рисунок 101" descr="https://im0-tub-ru.yandex.net/i?id=e7b5483e7d860ac51ffec7fe4fc8c51c&amp;n=33&amp;h=190&amp;w=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Рисунок 83" descr="https://im3-tub-ru.yandex.net/i?id=c2ca513741385e44acbd46dfde9be6e3&amp;n=33&amp;h=190&amp;w=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3" name="Рисунок 8" descr="https://im3-tub-ru.yandex.net/i?id=059366469c83774a781fb2cab5f206c8&amp;n=33&amp;h=190&amp;w=25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68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2530" name="Рисунок 3" descr="https://im2-tub-ru.yandex.net/i?id=4f082e5628e4c9e65baeb249ce8c08b1&amp;n=33&amp;h=190&amp;w=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1" name="Рисунок 28" descr="https://im3-tub-ru.yandex.net/i?id=a32fd182c98022df154a72332c6a757f&amp;n=33&amp;h=190&amp;w=28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148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Рисунок 27" descr="https://im0-tub-ru.yandex.net/i?id=c24a8f35628d31d73cce9165d1b27e1e&amp;n=33&amp;h=190&amp;w=26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52901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7" name="Рисунок 55" descr="https://im0-tub-ru.yandex.net/i?id=05502d43990027dece65b8363839ab1a&amp;n=33&amp;h=190&amp;w=25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68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3" name="Рисунок 81" descr="https://im1-tub-ru.yandex.net/i?id=51964540917794056a28a48835c09c35&amp;n=33&amp;h=190&amp;w=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9" name="Рисунок 30" descr="https://im2-tub-ru.yandex.net/i?id=d50aa711a0808e0b1b345819b6b2ff9b&amp;n=33&amp;h=190&amp;w=27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816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5" name="Рисунок 51" descr="https://im1-tub-ru.yandex.net/i?id=4eee7b19fc70884c12d1c189b40ad85f&amp;n=33&amp;h=190&amp;w=29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562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</a:t>
            </a:r>
          </a:p>
          <a:p>
            <a:pPr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Австралия </a:t>
            </a:r>
            <a:r>
              <a:rPr lang="ru-RU" sz="3600" b="1" dirty="0"/>
              <a:t>— страна наоборот,</a:t>
            </a:r>
            <a:br>
              <a:rPr lang="ru-RU" sz="3600" b="1" dirty="0"/>
            </a:br>
            <a:r>
              <a:rPr lang="ru-RU" sz="3600" b="1" dirty="0"/>
              <a:t>Она располагается под нами.</a:t>
            </a:r>
            <a:br>
              <a:rPr lang="ru-RU" sz="3600" b="1" dirty="0"/>
            </a:br>
            <a:r>
              <a:rPr lang="ru-RU" sz="3600" b="1" dirty="0"/>
              <a:t>Там, очевидно, ходят вверх ногами.</a:t>
            </a:r>
            <a:br>
              <a:rPr lang="ru-RU" sz="3600" b="1" dirty="0"/>
            </a:br>
            <a:r>
              <a:rPr lang="ru-RU" sz="3600" b="1" dirty="0"/>
              <a:t>Там наизнанку вывернутый год.</a:t>
            </a:r>
            <a:br>
              <a:rPr lang="ru-RU" sz="3600" b="1" dirty="0"/>
            </a:br>
            <a:r>
              <a:rPr lang="ru-RU" sz="3600" b="1" dirty="0"/>
              <a:t>Там расцветают в октябре сады,</a:t>
            </a:r>
            <a:br>
              <a:rPr lang="ru-RU" sz="3600" b="1" dirty="0"/>
            </a:br>
            <a:r>
              <a:rPr lang="ru-RU" sz="3600" b="1" dirty="0"/>
              <a:t>Там в январе, а не в июле лето.</a:t>
            </a:r>
            <a:br>
              <a:rPr lang="ru-RU" sz="3600" b="1" dirty="0"/>
            </a:br>
            <a:r>
              <a:rPr lang="ru-RU" sz="3600" b="1" dirty="0"/>
              <a:t>Там протекают реки без воды, </a:t>
            </a:r>
            <a:br>
              <a:rPr lang="ru-RU" sz="3600" b="1" dirty="0"/>
            </a:br>
            <a:r>
              <a:rPr lang="ru-RU" sz="3600" b="1" dirty="0"/>
              <a:t>Они в пустыне пропадают где-то.</a:t>
            </a:r>
            <a:br>
              <a:rPr lang="ru-RU" sz="3600" b="1" dirty="0"/>
            </a:br>
            <a:r>
              <a:rPr lang="ru-RU" sz="3600" b="1" dirty="0"/>
              <a:t>Там в зарослях следы бескрылых птиц,</a:t>
            </a:r>
            <a:br>
              <a:rPr lang="ru-RU" sz="3600" b="1" dirty="0"/>
            </a:br>
            <a:r>
              <a:rPr lang="ru-RU" sz="3600" b="1" dirty="0"/>
              <a:t>Там кошкам в пищу достаются змеи,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</a:t>
            </a:r>
          </a:p>
          <a:p>
            <a:pPr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</a:t>
            </a:r>
            <a:r>
              <a:rPr lang="ru-RU" sz="3600" b="1" dirty="0" smtClean="0"/>
              <a:t>Рождаются зверята из яиц,</a:t>
            </a:r>
            <a:br>
              <a:rPr lang="ru-RU" sz="3600" b="1" dirty="0" smtClean="0"/>
            </a:br>
            <a:r>
              <a:rPr lang="ru-RU" sz="3600" b="1" dirty="0" smtClean="0"/>
              <a:t>И там собаки лаять не умеют.</a:t>
            </a:r>
            <a:br>
              <a:rPr lang="ru-RU" sz="3600" b="1" dirty="0" smtClean="0"/>
            </a:br>
            <a:r>
              <a:rPr lang="ru-RU" sz="3600" b="1" dirty="0" smtClean="0"/>
              <a:t>Деревья сами лезут из коры,</a:t>
            </a:r>
            <a:br>
              <a:rPr lang="ru-RU" sz="3600" b="1" dirty="0" smtClean="0"/>
            </a:br>
            <a:r>
              <a:rPr lang="ru-RU" sz="3600" b="1" dirty="0" smtClean="0"/>
              <a:t>Там кролики страшней, чем наводненье,</a:t>
            </a:r>
            <a:br>
              <a:rPr lang="ru-RU" sz="3600" b="1" dirty="0" smtClean="0"/>
            </a:br>
            <a:r>
              <a:rPr lang="ru-RU" sz="3600" b="1" dirty="0" smtClean="0"/>
              <a:t>Спасает юг от северной жары,</a:t>
            </a:r>
            <a:br>
              <a:rPr lang="ru-RU" sz="3600" b="1" dirty="0" smtClean="0"/>
            </a:br>
            <a:r>
              <a:rPr lang="ru-RU" sz="3600" b="1" dirty="0" smtClean="0"/>
              <a:t>Столица не имеет населенья.</a:t>
            </a:r>
            <a:br>
              <a:rPr lang="ru-RU" sz="3600" b="1" dirty="0" smtClean="0"/>
            </a:br>
            <a:r>
              <a:rPr lang="ru-RU" sz="3600" b="1" dirty="0" smtClean="0"/>
              <a:t>Австралия — страна наоборот,</a:t>
            </a:r>
            <a:br>
              <a:rPr lang="ru-RU" sz="3600" b="1" dirty="0" smtClean="0"/>
            </a:br>
            <a:r>
              <a:rPr lang="ru-RU" sz="3600" b="1" dirty="0" smtClean="0"/>
              <a:t>Ее исток на лондонском причале,</a:t>
            </a:r>
            <a:br>
              <a:rPr lang="ru-RU" sz="3600" b="1" dirty="0" smtClean="0"/>
            </a:br>
            <a:r>
              <a:rPr lang="ru-RU" sz="3600" b="1" dirty="0" smtClean="0"/>
              <a:t>Для хищников дорогу расчищали</a:t>
            </a:r>
            <a:br>
              <a:rPr lang="ru-RU" sz="3600" b="1" dirty="0" smtClean="0"/>
            </a:br>
            <a:r>
              <a:rPr lang="ru-RU" sz="3600" b="1" dirty="0" smtClean="0"/>
              <a:t>Изгнанники и каторжный народ.</a:t>
            </a:r>
            <a:br>
              <a:rPr lang="ru-RU" sz="3600" b="1" dirty="0" smtClean="0"/>
            </a:br>
            <a:r>
              <a:rPr lang="ru-RU" sz="3600" b="1" dirty="0" smtClean="0"/>
              <a:t>Австралия — страна наоборот.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Рисунок 77" descr="https://im2-tub-ru.yandex.net/i?id=ec5b15e926cc360d5c39c86cad1bf671&amp;n=33&amp;h=190&amp;w=23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9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Рисунок 61" descr="https://im0-tub-ru.yandex.net/i?id=f5f1237026bb7f47002ddbeac18f8ea0&amp;n=33&amp;h=190&amp;w=28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02509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501008"/>
            <a:ext cx="5652120" cy="33569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5603" name="Рисунок 1" descr="https://im2-tub-ru.yandex.net/i?id=fee210136d1398c9142fe5d33909fac3&amp;n=33&amp;h=190&amp;w=2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2605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3553" name="Рисунок 2" descr="https://im2-tub-ru.yandex.net/i?id=938fb269dc4d05b5d896d044ea441d88&amp;n=33&amp;h=190&amp;w=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69" name="Рисунок 10" descr="https://im2-tub-ru.yandex.net/i?id=1c71140d8d9259652282e630f55b4712&amp;n=33&amp;h=190&amp;w=26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846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6082" name="Рисунок 129" descr="https://im1-tub-ru.yandex.net/i?id=30c00783d80ed959b5fcd8caa3fda06f&amp;n=33&amp;h=190&amp;w=28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02509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Рисунок 12" descr="https://im2-tub-ru.yandex.net/i?id=6c782fd1be4537e583724c134643757b&amp;n=33&amp;h=190&amp;w=2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032309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</Words>
  <Application>Microsoft Office PowerPoint</Application>
  <PresentationFormat>Экран (4:3)</PresentationFormat>
  <Paragraphs>9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4</cp:revision>
  <dcterms:created xsi:type="dcterms:W3CDTF">2015-12-20T14:44:16Z</dcterms:created>
  <dcterms:modified xsi:type="dcterms:W3CDTF">2015-12-20T15:19:45Z</dcterms:modified>
</cp:coreProperties>
</file>