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3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13" autoAdjust="0"/>
  </p:normalViewPr>
  <p:slideViewPr>
    <p:cSldViewPr>
      <p:cViewPr varScale="1">
        <p:scale>
          <a:sx n="69" d="100"/>
          <a:sy n="69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9CAF8B-A1F5-4B87-AF00-EC58AB6EF91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88DCB6F-03DB-4791-8A11-88CF957E4EC6}">
      <dgm:prSet phldrT="[Текст]"/>
      <dgm:spPr/>
      <dgm:t>
        <a:bodyPr/>
        <a:lstStyle/>
        <a:p>
          <a:r>
            <a:rPr lang="ru-RU" dirty="0" smtClean="0"/>
            <a:t>Платежное мошенничество</a:t>
          </a:r>
          <a:endParaRPr lang="ru-RU" dirty="0"/>
        </a:p>
      </dgm:t>
    </dgm:pt>
    <dgm:pt modelId="{D33DB4AE-4A07-46FB-B4FE-C390214620CB}" type="parTrans" cxnId="{04292905-D102-48DA-94E6-3BCEE87EE0E8}">
      <dgm:prSet/>
      <dgm:spPr/>
      <dgm:t>
        <a:bodyPr/>
        <a:lstStyle/>
        <a:p>
          <a:endParaRPr lang="ru-RU"/>
        </a:p>
      </dgm:t>
    </dgm:pt>
    <dgm:pt modelId="{860512EE-BEED-41EB-BC3F-BD5C2B3E553E}" type="sibTrans" cxnId="{04292905-D102-48DA-94E6-3BCEE87EE0E8}">
      <dgm:prSet/>
      <dgm:spPr/>
      <dgm:t>
        <a:bodyPr/>
        <a:lstStyle/>
        <a:p>
          <a:endParaRPr lang="ru-RU"/>
        </a:p>
      </dgm:t>
    </dgm:pt>
    <dgm:pt modelId="{862740AE-1B42-44FF-9F6F-A50CAFDD5065}">
      <dgm:prSet phldrT="[Текст]"/>
      <dgm:spPr/>
      <dgm:t>
        <a:bodyPr/>
        <a:lstStyle/>
        <a:p>
          <a:r>
            <a:rPr lang="ru-RU" dirty="0" smtClean="0"/>
            <a:t>Выманивание</a:t>
          </a:r>
          <a:r>
            <a:rPr lang="en-US" dirty="0" smtClean="0"/>
            <a:t> SMS</a:t>
          </a:r>
          <a:r>
            <a:rPr lang="ru-RU" dirty="0" smtClean="0"/>
            <a:t> – пароля незнакомцем</a:t>
          </a:r>
          <a:endParaRPr lang="ru-RU" dirty="0"/>
        </a:p>
      </dgm:t>
    </dgm:pt>
    <dgm:pt modelId="{E9C274C3-AAB1-452D-8E96-E28D77481267}" type="parTrans" cxnId="{88F2968F-2D89-4FE6-B797-7C6D9A7797CB}">
      <dgm:prSet/>
      <dgm:spPr/>
      <dgm:t>
        <a:bodyPr/>
        <a:lstStyle/>
        <a:p>
          <a:endParaRPr lang="ru-RU"/>
        </a:p>
      </dgm:t>
    </dgm:pt>
    <dgm:pt modelId="{599B7E9B-CC23-48F2-921C-F87720FE9DB3}" type="sibTrans" cxnId="{88F2968F-2D89-4FE6-B797-7C6D9A7797CB}">
      <dgm:prSet/>
      <dgm:spPr/>
      <dgm:t>
        <a:bodyPr/>
        <a:lstStyle/>
        <a:p>
          <a:endParaRPr lang="ru-RU"/>
        </a:p>
      </dgm:t>
    </dgm:pt>
    <dgm:pt modelId="{9844248F-0614-4745-9266-7E9EAC3E79E4}">
      <dgm:prSet phldrT="[Текст]"/>
      <dgm:spPr/>
      <dgm:t>
        <a:bodyPr/>
        <a:lstStyle/>
        <a:p>
          <a:r>
            <a:rPr lang="ru-RU" dirty="0" smtClean="0"/>
            <a:t>Фальшивые письма от платежных сервисов</a:t>
          </a:r>
          <a:endParaRPr lang="ru-RU" dirty="0"/>
        </a:p>
      </dgm:t>
    </dgm:pt>
    <dgm:pt modelId="{17072A8C-D608-40B4-94DB-A28A5C2C6815}" type="parTrans" cxnId="{C1B20031-3ACE-4623-8E07-0E727E441697}">
      <dgm:prSet/>
      <dgm:spPr/>
      <dgm:t>
        <a:bodyPr/>
        <a:lstStyle/>
        <a:p>
          <a:endParaRPr lang="ru-RU"/>
        </a:p>
      </dgm:t>
    </dgm:pt>
    <dgm:pt modelId="{98092659-4D84-4B99-9A5A-8C4B8BB8602E}" type="sibTrans" cxnId="{C1B20031-3ACE-4623-8E07-0E727E441697}">
      <dgm:prSet/>
      <dgm:spPr/>
      <dgm:t>
        <a:bodyPr/>
        <a:lstStyle/>
        <a:p>
          <a:endParaRPr lang="ru-RU"/>
        </a:p>
      </dgm:t>
    </dgm:pt>
    <dgm:pt modelId="{80B43452-4BE4-43DF-8DF1-E6BD6EEC070B}">
      <dgm:prSet phldrT="[Текст]"/>
      <dgm:spPr/>
      <dgm:t>
        <a:bodyPr/>
        <a:lstStyle/>
        <a:p>
          <a:r>
            <a:rPr lang="ru-RU" dirty="0" smtClean="0"/>
            <a:t>Фальшивые выигрыши в лотереи</a:t>
          </a:r>
          <a:endParaRPr lang="ru-RU" dirty="0"/>
        </a:p>
      </dgm:t>
    </dgm:pt>
    <dgm:pt modelId="{90CEC732-09F8-4DE9-AF6E-E516F9154898}" type="parTrans" cxnId="{40AE4FBE-A9CD-4B46-AEF6-2A53CA827D98}">
      <dgm:prSet/>
      <dgm:spPr/>
      <dgm:t>
        <a:bodyPr/>
        <a:lstStyle/>
        <a:p>
          <a:endParaRPr lang="ru-RU"/>
        </a:p>
      </dgm:t>
    </dgm:pt>
    <dgm:pt modelId="{84EDEA59-F673-420C-9D05-8D3B96D9E339}" type="sibTrans" cxnId="{40AE4FBE-A9CD-4B46-AEF6-2A53CA827D98}">
      <dgm:prSet/>
      <dgm:spPr/>
      <dgm:t>
        <a:bodyPr/>
        <a:lstStyle/>
        <a:p>
          <a:endParaRPr lang="ru-RU"/>
        </a:p>
      </dgm:t>
    </dgm:pt>
    <dgm:pt modelId="{DB71DB71-0617-4FC5-9DEB-574034058ACE}">
      <dgm:prSet/>
      <dgm:spPr/>
      <dgm:t>
        <a:bodyPr/>
        <a:lstStyle/>
        <a:p>
          <a:r>
            <a:rPr lang="ru-RU" dirty="0" smtClean="0"/>
            <a:t>Фальшивые сайты авиабилетов</a:t>
          </a:r>
        </a:p>
      </dgm:t>
    </dgm:pt>
    <dgm:pt modelId="{6674D15F-D6BF-4070-8538-03FE643124CB}" type="parTrans" cxnId="{0B2E1344-0B8C-4F40-B9A9-6E0721D4F62D}">
      <dgm:prSet/>
      <dgm:spPr/>
      <dgm:t>
        <a:bodyPr/>
        <a:lstStyle/>
        <a:p>
          <a:endParaRPr lang="ru-RU"/>
        </a:p>
      </dgm:t>
    </dgm:pt>
    <dgm:pt modelId="{5DCAF360-90E9-4C98-B818-07939F474B45}" type="sibTrans" cxnId="{0B2E1344-0B8C-4F40-B9A9-6E0721D4F62D}">
      <dgm:prSet/>
      <dgm:spPr/>
      <dgm:t>
        <a:bodyPr/>
        <a:lstStyle/>
        <a:p>
          <a:endParaRPr lang="ru-RU"/>
        </a:p>
      </dgm:t>
    </dgm:pt>
    <dgm:pt modelId="{2602362D-A228-4B5C-918B-A168DF3BB2D4}">
      <dgm:prSet/>
      <dgm:spPr/>
      <dgm:t>
        <a:bodyPr/>
        <a:lstStyle/>
        <a:p>
          <a:r>
            <a:rPr lang="ru-RU" dirty="0" smtClean="0"/>
            <a:t>Слишком выгодные покупки</a:t>
          </a:r>
          <a:endParaRPr lang="ru-RU" dirty="0"/>
        </a:p>
      </dgm:t>
    </dgm:pt>
    <dgm:pt modelId="{B60FAA67-1D00-4C7F-82D2-4E047398E7A1}" type="parTrans" cxnId="{53265564-D43F-4968-BA82-1EB1B3D72341}">
      <dgm:prSet/>
      <dgm:spPr/>
      <dgm:t>
        <a:bodyPr/>
        <a:lstStyle/>
        <a:p>
          <a:endParaRPr lang="ru-RU"/>
        </a:p>
      </dgm:t>
    </dgm:pt>
    <dgm:pt modelId="{6FF68494-4632-4C0B-84C9-40199A9A603E}" type="sibTrans" cxnId="{53265564-D43F-4968-BA82-1EB1B3D72341}">
      <dgm:prSet/>
      <dgm:spPr/>
      <dgm:t>
        <a:bodyPr/>
        <a:lstStyle/>
        <a:p>
          <a:endParaRPr lang="ru-RU"/>
        </a:p>
      </dgm:t>
    </dgm:pt>
    <dgm:pt modelId="{34B81967-1276-4ADE-B7A6-32553C67278F}">
      <dgm:prSet/>
      <dgm:spPr/>
      <dgm:t>
        <a:bodyPr/>
        <a:lstStyle/>
        <a:p>
          <a:r>
            <a:rPr lang="ru-RU" smtClean="0"/>
            <a:t>Фальшивые квитанции</a:t>
          </a:r>
          <a:endParaRPr lang="ru-RU"/>
        </a:p>
      </dgm:t>
    </dgm:pt>
    <dgm:pt modelId="{1499AC72-82CE-49E7-B0E7-4C9727AFAFD8}" type="parTrans" cxnId="{438B869B-F407-4025-BAE6-310F7BDFF3A9}">
      <dgm:prSet/>
      <dgm:spPr/>
      <dgm:t>
        <a:bodyPr/>
        <a:lstStyle/>
        <a:p>
          <a:endParaRPr lang="ru-RU"/>
        </a:p>
      </dgm:t>
    </dgm:pt>
    <dgm:pt modelId="{6AB0EE54-D70A-415C-A673-5D00CED04D12}" type="sibTrans" cxnId="{438B869B-F407-4025-BAE6-310F7BDFF3A9}">
      <dgm:prSet/>
      <dgm:spPr/>
      <dgm:t>
        <a:bodyPr/>
        <a:lstStyle/>
        <a:p>
          <a:endParaRPr lang="ru-RU"/>
        </a:p>
      </dgm:t>
    </dgm:pt>
    <dgm:pt modelId="{200F67C6-0457-49AE-8564-FE2D25882750}">
      <dgm:prSet/>
      <dgm:spPr/>
      <dgm:t>
        <a:bodyPr/>
        <a:lstStyle/>
        <a:p>
          <a:r>
            <a:rPr lang="ru-RU" dirty="0" err="1" smtClean="0"/>
            <a:t>Выпрашивание</a:t>
          </a:r>
          <a:r>
            <a:rPr lang="ru-RU" dirty="0" smtClean="0"/>
            <a:t> денег со взломанных </a:t>
          </a:r>
          <a:r>
            <a:rPr lang="ru-RU" dirty="0" err="1" smtClean="0"/>
            <a:t>аккаунтов</a:t>
          </a:r>
          <a:r>
            <a:rPr lang="ru-RU" dirty="0" smtClean="0"/>
            <a:t> в </a:t>
          </a:r>
          <a:r>
            <a:rPr lang="ru-RU" dirty="0" err="1" smtClean="0"/>
            <a:t>соцсетях</a:t>
          </a:r>
          <a:endParaRPr lang="ru-RU" dirty="0"/>
        </a:p>
      </dgm:t>
    </dgm:pt>
    <dgm:pt modelId="{CDF8E465-D7A1-4DAA-86B9-3C0D2CF5D00D}" type="parTrans" cxnId="{BFC51639-0545-4D81-92BD-8A7C2E6EBAB1}">
      <dgm:prSet/>
      <dgm:spPr/>
      <dgm:t>
        <a:bodyPr/>
        <a:lstStyle/>
        <a:p>
          <a:endParaRPr lang="ru-RU"/>
        </a:p>
      </dgm:t>
    </dgm:pt>
    <dgm:pt modelId="{BB937179-356C-47EA-88CA-624BF95D1F52}" type="sibTrans" cxnId="{BFC51639-0545-4D81-92BD-8A7C2E6EBAB1}">
      <dgm:prSet/>
      <dgm:spPr/>
      <dgm:t>
        <a:bodyPr/>
        <a:lstStyle/>
        <a:p>
          <a:endParaRPr lang="ru-RU"/>
        </a:p>
      </dgm:t>
    </dgm:pt>
    <dgm:pt modelId="{D707C3D0-F65F-4DEC-AD00-8A827A52EDC5}">
      <dgm:prSet/>
      <dgm:spPr/>
      <dgm:t>
        <a:bodyPr/>
        <a:lstStyle/>
        <a:p>
          <a:r>
            <a:rPr lang="ru-RU" dirty="0" smtClean="0"/>
            <a:t>Фальшивые</a:t>
          </a:r>
          <a:r>
            <a:rPr lang="en-US" dirty="0" smtClean="0"/>
            <a:t> SMS</a:t>
          </a:r>
          <a:r>
            <a:rPr lang="ru-RU" dirty="0" smtClean="0"/>
            <a:t> якобы знакомого </a:t>
          </a:r>
          <a:endParaRPr lang="ru-RU" dirty="0"/>
        </a:p>
      </dgm:t>
    </dgm:pt>
    <dgm:pt modelId="{F153BC02-A1E9-4F32-8139-71C59A8501C6}" type="parTrans" cxnId="{E43E3BEF-779C-4CE0-8862-96541EC83E67}">
      <dgm:prSet/>
      <dgm:spPr/>
      <dgm:t>
        <a:bodyPr/>
        <a:lstStyle/>
        <a:p>
          <a:endParaRPr lang="ru-RU"/>
        </a:p>
      </dgm:t>
    </dgm:pt>
    <dgm:pt modelId="{D6D15C9B-5F29-4B20-875E-4BBF280881AB}" type="sibTrans" cxnId="{E43E3BEF-779C-4CE0-8862-96541EC83E67}">
      <dgm:prSet/>
      <dgm:spPr/>
      <dgm:t>
        <a:bodyPr/>
        <a:lstStyle/>
        <a:p>
          <a:endParaRPr lang="ru-RU"/>
        </a:p>
      </dgm:t>
    </dgm:pt>
    <dgm:pt modelId="{2FCDD163-E440-4DDE-BA2F-AF09A9FE643C}">
      <dgm:prSet/>
      <dgm:spPr/>
      <dgm:t>
        <a:bodyPr/>
        <a:lstStyle/>
        <a:p>
          <a:r>
            <a:rPr lang="ru-RU" dirty="0" smtClean="0"/>
            <a:t>Бесплатное скачивание файлов с подпиской</a:t>
          </a:r>
          <a:endParaRPr lang="ru-RU" dirty="0"/>
        </a:p>
      </dgm:t>
    </dgm:pt>
    <dgm:pt modelId="{AA5CEC72-EC10-4B4B-A43C-95F3B0F4EEA1}" type="parTrans" cxnId="{97E4063E-3C34-4AF1-81F6-0A735AE485AE}">
      <dgm:prSet/>
      <dgm:spPr/>
      <dgm:t>
        <a:bodyPr/>
        <a:lstStyle/>
        <a:p>
          <a:endParaRPr lang="ru-RU"/>
        </a:p>
      </dgm:t>
    </dgm:pt>
    <dgm:pt modelId="{CA0E1317-8EE8-4667-A058-60538939CC08}" type="sibTrans" cxnId="{97E4063E-3C34-4AF1-81F6-0A735AE485AE}">
      <dgm:prSet/>
      <dgm:spPr/>
      <dgm:t>
        <a:bodyPr/>
        <a:lstStyle/>
        <a:p>
          <a:endParaRPr lang="ru-RU"/>
        </a:p>
      </dgm:t>
    </dgm:pt>
    <dgm:pt modelId="{073AF731-7F03-4412-A504-06DC10DC8729}" type="pres">
      <dgm:prSet presAssocID="{AA9CAF8B-A1F5-4B87-AF00-EC58AB6EF91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50BCC4-1AE1-4387-8F73-BDA333DD1390}" type="pres">
      <dgm:prSet presAssocID="{B88DCB6F-03DB-4791-8A11-88CF957E4EC6}" presName="centerShape" presStyleLbl="node0" presStyleIdx="0" presStyleCnt="1"/>
      <dgm:spPr/>
      <dgm:t>
        <a:bodyPr/>
        <a:lstStyle/>
        <a:p>
          <a:endParaRPr lang="ru-RU"/>
        </a:p>
      </dgm:t>
    </dgm:pt>
    <dgm:pt modelId="{6608B162-24AF-4A14-8106-6C30B10F8269}" type="pres">
      <dgm:prSet presAssocID="{E9C274C3-AAB1-452D-8E96-E28D77481267}" presName="parTrans" presStyleLbl="bgSibTrans2D1" presStyleIdx="0" presStyleCnt="9"/>
      <dgm:spPr/>
      <dgm:t>
        <a:bodyPr/>
        <a:lstStyle/>
        <a:p>
          <a:endParaRPr lang="ru-RU"/>
        </a:p>
      </dgm:t>
    </dgm:pt>
    <dgm:pt modelId="{302BA4FE-EC83-4746-9D24-8DCCC9386164}" type="pres">
      <dgm:prSet presAssocID="{862740AE-1B42-44FF-9F6F-A50CAFDD506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372D9-EDCA-4F4D-AEAD-91CA49EBCB70}" type="pres">
      <dgm:prSet presAssocID="{17072A8C-D608-40B4-94DB-A28A5C2C6815}" presName="parTrans" presStyleLbl="bgSibTrans2D1" presStyleIdx="1" presStyleCnt="9"/>
      <dgm:spPr/>
      <dgm:t>
        <a:bodyPr/>
        <a:lstStyle/>
        <a:p>
          <a:endParaRPr lang="ru-RU"/>
        </a:p>
      </dgm:t>
    </dgm:pt>
    <dgm:pt modelId="{331855FC-F130-45D9-97BA-4027A0960198}" type="pres">
      <dgm:prSet presAssocID="{9844248F-0614-4745-9266-7E9EAC3E79E4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E55D0-6F10-4B79-B797-42E0D345BC43}" type="pres">
      <dgm:prSet presAssocID="{90CEC732-09F8-4DE9-AF6E-E516F9154898}" presName="parTrans" presStyleLbl="bgSibTrans2D1" presStyleIdx="2" presStyleCnt="9"/>
      <dgm:spPr/>
      <dgm:t>
        <a:bodyPr/>
        <a:lstStyle/>
        <a:p>
          <a:endParaRPr lang="ru-RU"/>
        </a:p>
      </dgm:t>
    </dgm:pt>
    <dgm:pt modelId="{FB8AF800-8669-4B90-912D-04CDEB7514DB}" type="pres">
      <dgm:prSet presAssocID="{80B43452-4BE4-43DF-8DF1-E6BD6EEC070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AEA9F1-D893-437A-A911-D37F36EED99F}" type="pres">
      <dgm:prSet presAssocID="{6674D15F-D6BF-4070-8538-03FE643124CB}" presName="parTrans" presStyleLbl="bgSibTrans2D1" presStyleIdx="3" presStyleCnt="9"/>
      <dgm:spPr/>
      <dgm:t>
        <a:bodyPr/>
        <a:lstStyle/>
        <a:p>
          <a:endParaRPr lang="ru-RU"/>
        </a:p>
      </dgm:t>
    </dgm:pt>
    <dgm:pt modelId="{0BF6B898-363C-4CC0-AC19-FCB93AF314F1}" type="pres">
      <dgm:prSet presAssocID="{DB71DB71-0617-4FC5-9DEB-574034058AC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31969-AAE8-4DE4-B50C-832E9015EBD1}" type="pres">
      <dgm:prSet presAssocID="{B60FAA67-1D00-4C7F-82D2-4E047398E7A1}" presName="parTrans" presStyleLbl="bgSibTrans2D1" presStyleIdx="4" presStyleCnt="9"/>
      <dgm:spPr/>
      <dgm:t>
        <a:bodyPr/>
        <a:lstStyle/>
        <a:p>
          <a:endParaRPr lang="ru-RU"/>
        </a:p>
      </dgm:t>
    </dgm:pt>
    <dgm:pt modelId="{40140F38-4D7C-4597-85CD-B2080AB3D7B5}" type="pres">
      <dgm:prSet presAssocID="{2602362D-A228-4B5C-918B-A168DF3BB2D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42320-A879-4B6B-9535-52CF20ACB700}" type="pres">
      <dgm:prSet presAssocID="{1499AC72-82CE-49E7-B0E7-4C9727AFAFD8}" presName="parTrans" presStyleLbl="bgSibTrans2D1" presStyleIdx="5" presStyleCnt="9"/>
      <dgm:spPr/>
      <dgm:t>
        <a:bodyPr/>
        <a:lstStyle/>
        <a:p>
          <a:endParaRPr lang="ru-RU"/>
        </a:p>
      </dgm:t>
    </dgm:pt>
    <dgm:pt modelId="{F206DE4B-2C16-4A11-B541-7950D1BED742}" type="pres">
      <dgm:prSet presAssocID="{34B81967-1276-4ADE-B7A6-32553C67278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06969-081F-4791-8D52-FC39FB91D00E}" type="pres">
      <dgm:prSet presAssocID="{CDF8E465-D7A1-4DAA-86B9-3C0D2CF5D00D}" presName="parTrans" presStyleLbl="bgSibTrans2D1" presStyleIdx="6" presStyleCnt="9"/>
      <dgm:spPr/>
      <dgm:t>
        <a:bodyPr/>
        <a:lstStyle/>
        <a:p>
          <a:endParaRPr lang="ru-RU"/>
        </a:p>
      </dgm:t>
    </dgm:pt>
    <dgm:pt modelId="{401D8E59-7B5C-47E2-AB46-DF7A5834B130}" type="pres">
      <dgm:prSet presAssocID="{200F67C6-0457-49AE-8564-FE2D2588275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4E739-66DE-41C6-BB19-964F806469E9}" type="pres">
      <dgm:prSet presAssocID="{F153BC02-A1E9-4F32-8139-71C59A8501C6}" presName="parTrans" presStyleLbl="bgSibTrans2D1" presStyleIdx="7" presStyleCnt="9"/>
      <dgm:spPr/>
      <dgm:t>
        <a:bodyPr/>
        <a:lstStyle/>
        <a:p>
          <a:endParaRPr lang="ru-RU"/>
        </a:p>
      </dgm:t>
    </dgm:pt>
    <dgm:pt modelId="{4571B109-8120-4DBC-B9DB-6E82408B4A71}" type="pres">
      <dgm:prSet presAssocID="{D707C3D0-F65F-4DEC-AD00-8A827A52EDC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FDED5-595B-40B7-B50C-9B080178F0B1}" type="pres">
      <dgm:prSet presAssocID="{AA5CEC72-EC10-4B4B-A43C-95F3B0F4EEA1}" presName="parTrans" presStyleLbl="bgSibTrans2D1" presStyleIdx="8" presStyleCnt="9"/>
      <dgm:spPr/>
      <dgm:t>
        <a:bodyPr/>
        <a:lstStyle/>
        <a:p>
          <a:endParaRPr lang="ru-RU"/>
        </a:p>
      </dgm:t>
    </dgm:pt>
    <dgm:pt modelId="{67C0F01C-7964-4128-AE92-AE99FB38D2D8}" type="pres">
      <dgm:prSet presAssocID="{2FCDD163-E440-4DDE-BA2F-AF09A9FE643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957735-4ED7-4D0A-BFCE-E669FFA9F015}" type="presOf" srcId="{80B43452-4BE4-43DF-8DF1-E6BD6EEC070B}" destId="{FB8AF800-8669-4B90-912D-04CDEB7514DB}" srcOrd="0" destOrd="0" presId="urn:microsoft.com/office/officeart/2005/8/layout/radial4"/>
    <dgm:cxn modelId="{C8061649-31EC-4FF7-85D5-6CF321CA8D71}" type="presOf" srcId="{862740AE-1B42-44FF-9F6F-A50CAFDD5065}" destId="{302BA4FE-EC83-4746-9D24-8DCCC9386164}" srcOrd="0" destOrd="0" presId="urn:microsoft.com/office/officeart/2005/8/layout/radial4"/>
    <dgm:cxn modelId="{0F7DB0ED-50EF-413D-9A2F-1769984DA8AB}" type="presOf" srcId="{1499AC72-82CE-49E7-B0E7-4C9727AFAFD8}" destId="{75242320-A879-4B6B-9535-52CF20ACB700}" srcOrd="0" destOrd="0" presId="urn:microsoft.com/office/officeart/2005/8/layout/radial4"/>
    <dgm:cxn modelId="{C1B20031-3ACE-4623-8E07-0E727E441697}" srcId="{B88DCB6F-03DB-4791-8A11-88CF957E4EC6}" destId="{9844248F-0614-4745-9266-7E9EAC3E79E4}" srcOrd="1" destOrd="0" parTransId="{17072A8C-D608-40B4-94DB-A28A5C2C6815}" sibTransId="{98092659-4D84-4B99-9A5A-8C4B8BB8602E}"/>
    <dgm:cxn modelId="{718329B4-6DAE-475A-9742-B97FE26DD7BF}" type="presOf" srcId="{D707C3D0-F65F-4DEC-AD00-8A827A52EDC5}" destId="{4571B109-8120-4DBC-B9DB-6E82408B4A71}" srcOrd="0" destOrd="0" presId="urn:microsoft.com/office/officeart/2005/8/layout/radial4"/>
    <dgm:cxn modelId="{0C175D5C-224B-4064-B782-FA26D11B273E}" type="presOf" srcId="{90CEC732-09F8-4DE9-AF6E-E516F9154898}" destId="{739E55D0-6F10-4B79-B797-42E0D345BC43}" srcOrd="0" destOrd="0" presId="urn:microsoft.com/office/officeart/2005/8/layout/radial4"/>
    <dgm:cxn modelId="{438B869B-F407-4025-BAE6-310F7BDFF3A9}" srcId="{B88DCB6F-03DB-4791-8A11-88CF957E4EC6}" destId="{34B81967-1276-4ADE-B7A6-32553C67278F}" srcOrd="5" destOrd="0" parTransId="{1499AC72-82CE-49E7-B0E7-4C9727AFAFD8}" sibTransId="{6AB0EE54-D70A-415C-A673-5D00CED04D12}"/>
    <dgm:cxn modelId="{4CDB849B-7FAE-4C67-B96A-AED0DAF8D258}" type="presOf" srcId="{B88DCB6F-03DB-4791-8A11-88CF957E4EC6}" destId="{0050BCC4-1AE1-4387-8F73-BDA333DD1390}" srcOrd="0" destOrd="0" presId="urn:microsoft.com/office/officeart/2005/8/layout/radial4"/>
    <dgm:cxn modelId="{72D7237C-8B38-4F4E-9A17-C4F51ECAE965}" type="presOf" srcId="{2602362D-A228-4B5C-918B-A168DF3BB2D4}" destId="{40140F38-4D7C-4597-85CD-B2080AB3D7B5}" srcOrd="0" destOrd="0" presId="urn:microsoft.com/office/officeart/2005/8/layout/radial4"/>
    <dgm:cxn modelId="{B8A99DB7-19EC-4702-A324-667FFE586F28}" type="presOf" srcId="{F153BC02-A1E9-4F32-8139-71C59A8501C6}" destId="{6054E739-66DE-41C6-BB19-964F806469E9}" srcOrd="0" destOrd="0" presId="urn:microsoft.com/office/officeart/2005/8/layout/radial4"/>
    <dgm:cxn modelId="{7BE6B313-425F-4D25-92DD-7F983614A488}" type="presOf" srcId="{200F67C6-0457-49AE-8564-FE2D25882750}" destId="{401D8E59-7B5C-47E2-AB46-DF7A5834B130}" srcOrd="0" destOrd="0" presId="urn:microsoft.com/office/officeart/2005/8/layout/radial4"/>
    <dgm:cxn modelId="{F50B1424-26F6-4FDC-89F4-2E213472BE07}" type="presOf" srcId="{AA9CAF8B-A1F5-4B87-AF00-EC58AB6EF918}" destId="{073AF731-7F03-4412-A504-06DC10DC8729}" srcOrd="0" destOrd="0" presId="urn:microsoft.com/office/officeart/2005/8/layout/radial4"/>
    <dgm:cxn modelId="{76B2B41E-54E4-41AD-8525-066B3255A032}" type="presOf" srcId="{17072A8C-D608-40B4-94DB-A28A5C2C6815}" destId="{F4A372D9-EDCA-4F4D-AEAD-91CA49EBCB70}" srcOrd="0" destOrd="0" presId="urn:microsoft.com/office/officeart/2005/8/layout/radial4"/>
    <dgm:cxn modelId="{F46A80D1-D07A-4B58-BC34-F2F52A88BEA8}" type="presOf" srcId="{CDF8E465-D7A1-4DAA-86B9-3C0D2CF5D00D}" destId="{50C06969-081F-4791-8D52-FC39FB91D00E}" srcOrd="0" destOrd="0" presId="urn:microsoft.com/office/officeart/2005/8/layout/radial4"/>
    <dgm:cxn modelId="{BFC51639-0545-4D81-92BD-8A7C2E6EBAB1}" srcId="{B88DCB6F-03DB-4791-8A11-88CF957E4EC6}" destId="{200F67C6-0457-49AE-8564-FE2D25882750}" srcOrd="6" destOrd="0" parTransId="{CDF8E465-D7A1-4DAA-86B9-3C0D2CF5D00D}" sibTransId="{BB937179-356C-47EA-88CA-624BF95D1F52}"/>
    <dgm:cxn modelId="{04292905-D102-48DA-94E6-3BCEE87EE0E8}" srcId="{AA9CAF8B-A1F5-4B87-AF00-EC58AB6EF918}" destId="{B88DCB6F-03DB-4791-8A11-88CF957E4EC6}" srcOrd="0" destOrd="0" parTransId="{D33DB4AE-4A07-46FB-B4FE-C390214620CB}" sibTransId="{860512EE-BEED-41EB-BC3F-BD5C2B3E553E}"/>
    <dgm:cxn modelId="{53265564-D43F-4968-BA82-1EB1B3D72341}" srcId="{B88DCB6F-03DB-4791-8A11-88CF957E4EC6}" destId="{2602362D-A228-4B5C-918B-A168DF3BB2D4}" srcOrd="4" destOrd="0" parTransId="{B60FAA67-1D00-4C7F-82D2-4E047398E7A1}" sibTransId="{6FF68494-4632-4C0B-84C9-40199A9A603E}"/>
    <dgm:cxn modelId="{97E4063E-3C34-4AF1-81F6-0A735AE485AE}" srcId="{B88DCB6F-03DB-4791-8A11-88CF957E4EC6}" destId="{2FCDD163-E440-4DDE-BA2F-AF09A9FE643C}" srcOrd="8" destOrd="0" parTransId="{AA5CEC72-EC10-4B4B-A43C-95F3B0F4EEA1}" sibTransId="{CA0E1317-8EE8-4667-A058-60538939CC08}"/>
    <dgm:cxn modelId="{40AE4FBE-A9CD-4B46-AEF6-2A53CA827D98}" srcId="{B88DCB6F-03DB-4791-8A11-88CF957E4EC6}" destId="{80B43452-4BE4-43DF-8DF1-E6BD6EEC070B}" srcOrd="2" destOrd="0" parTransId="{90CEC732-09F8-4DE9-AF6E-E516F9154898}" sibTransId="{84EDEA59-F673-420C-9D05-8D3B96D9E339}"/>
    <dgm:cxn modelId="{88F2968F-2D89-4FE6-B797-7C6D9A7797CB}" srcId="{B88DCB6F-03DB-4791-8A11-88CF957E4EC6}" destId="{862740AE-1B42-44FF-9F6F-A50CAFDD5065}" srcOrd="0" destOrd="0" parTransId="{E9C274C3-AAB1-452D-8E96-E28D77481267}" sibTransId="{599B7E9B-CC23-48F2-921C-F87720FE9DB3}"/>
    <dgm:cxn modelId="{E43E3BEF-779C-4CE0-8862-96541EC83E67}" srcId="{B88DCB6F-03DB-4791-8A11-88CF957E4EC6}" destId="{D707C3D0-F65F-4DEC-AD00-8A827A52EDC5}" srcOrd="7" destOrd="0" parTransId="{F153BC02-A1E9-4F32-8139-71C59A8501C6}" sibTransId="{D6D15C9B-5F29-4B20-875E-4BBF280881AB}"/>
    <dgm:cxn modelId="{10CADF06-3C7A-4EC3-B327-8A1DF10F16E4}" type="presOf" srcId="{6674D15F-D6BF-4070-8538-03FE643124CB}" destId="{E3AEA9F1-D893-437A-A911-D37F36EED99F}" srcOrd="0" destOrd="0" presId="urn:microsoft.com/office/officeart/2005/8/layout/radial4"/>
    <dgm:cxn modelId="{90502D26-F9D0-418F-AB4C-0520F44E771A}" type="presOf" srcId="{9844248F-0614-4745-9266-7E9EAC3E79E4}" destId="{331855FC-F130-45D9-97BA-4027A0960198}" srcOrd="0" destOrd="0" presId="urn:microsoft.com/office/officeart/2005/8/layout/radial4"/>
    <dgm:cxn modelId="{7306B1A6-F84E-441C-B0C6-B76F8A25C3A6}" type="presOf" srcId="{E9C274C3-AAB1-452D-8E96-E28D77481267}" destId="{6608B162-24AF-4A14-8106-6C30B10F8269}" srcOrd="0" destOrd="0" presId="urn:microsoft.com/office/officeart/2005/8/layout/radial4"/>
    <dgm:cxn modelId="{842260C7-767D-4E96-9ADB-A4C810329F7D}" type="presOf" srcId="{2FCDD163-E440-4DDE-BA2F-AF09A9FE643C}" destId="{67C0F01C-7964-4128-AE92-AE99FB38D2D8}" srcOrd="0" destOrd="0" presId="urn:microsoft.com/office/officeart/2005/8/layout/radial4"/>
    <dgm:cxn modelId="{885092F8-6738-487B-809B-69B9CF1273F1}" type="presOf" srcId="{34B81967-1276-4ADE-B7A6-32553C67278F}" destId="{F206DE4B-2C16-4A11-B541-7950D1BED742}" srcOrd="0" destOrd="0" presId="urn:microsoft.com/office/officeart/2005/8/layout/radial4"/>
    <dgm:cxn modelId="{6E5CF271-9017-4D56-A560-D38F6A0BCF69}" type="presOf" srcId="{B60FAA67-1D00-4C7F-82D2-4E047398E7A1}" destId="{24531969-AAE8-4DE4-B50C-832E9015EBD1}" srcOrd="0" destOrd="0" presId="urn:microsoft.com/office/officeart/2005/8/layout/radial4"/>
    <dgm:cxn modelId="{EDA089F6-471D-48AB-A10B-02300BD3231E}" type="presOf" srcId="{DB71DB71-0617-4FC5-9DEB-574034058ACE}" destId="{0BF6B898-363C-4CC0-AC19-FCB93AF314F1}" srcOrd="0" destOrd="0" presId="urn:microsoft.com/office/officeart/2005/8/layout/radial4"/>
    <dgm:cxn modelId="{7FF5FC45-FDEB-46C4-8324-E715DD3B9ADC}" type="presOf" srcId="{AA5CEC72-EC10-4B4B-A43C-95F3B0F4EEA1}" destId="{C8CFDED5-595B-40B7-B50C-9B080178F0B1}" srcOrd="0" destOrd="0" presId="urn:microsoft.com/office/officeart/2005/8/layout/radial4"/>
    <dgm:cxn modelId="{0B2E1344-0B8C-4F40-B9A9-6E0721D4F62D}" srcId="{B88DCB6F-03DB-4791-8A11-88CF957E4EC6}" destId="{DB71DB71-0617-4FC5-9DEB-574034058ACE}" srcOrd="3" destOrd="0" parTransId="{6674D15F-D6BF-4070-8538-03FE643124CB}" sibTransId="{5DCAF360-90E9-4C98-B818-07939F474B45}"/>
    <dgm:cxn modelId="{1B3C351A-7325-447F-82B0-61B7E9D90CB6}" type="presParOf" srcId="{073AF731-7F03-4412-A504-06DC10DC8729}" destId="{0050BCC4-1AE1-4387-8F73-BDA333DD1390}" srcOrd="0" destOrd="0" presId="urn:microsoft.com/office/officeart/2005/8/layout/radial4"/>
    <dgm:cxn modelId="{0718B977-1B68-4FA9-8804-663174569A86}" type="presParOf" srcId="{073AF731-7F03-4412-A504-06DC10DC8729}" destId="{6608B162-24AF-4A14-8106-6C30B10F8269}" srcOrd="1" destOrd="0" presId="urn:microsoft.com/office/officeart/2005/8/layout/radial4"/>
    <dgm:cxn modelId="{3A837827-14F6-49B8-BA5B-1993F3805E08}" type="presParOf" srcId="{073AF731-7F03-4412-A504-06DC10DC8729}" destId="{302BA4FE-EC83-4746-9D24-8DCCC9386164}" srcOrd="2" destOrd="0" presId="urn:microsoft.com/office/officeart/2005/8/layout/radial4"/>
    <dgm:cxn modelId="{C8DC317F-2922-4C59-9459-2C2AA15B5FBD}" type="presParOf" srcId="{073AF731-7F03-4412-A504-06DC10DC8729}" destId="{F4A372D9-EDCA-4F4D-AEAD-91CA49EBCB70}" srcOrd="3" destOrd="0" presId="urn:microsoft.com/office/officeart/2005/8/layout/radial4"/>
    <dgm:cxn modelId="{1470D885-ED91-4581-A24D-80CD866BB4D5}" type="presParOf" srcId="{073AF731-7F03-4412-A504-06DC10DC8729}" destId="{331855FC-F130-45D9-97BA-4027A0960198}" srcOrd="4" destOrd="0" presId="urn:microsoft.com/office/officeart/2005/8/layout/radial4"/>
    <dgm:cxn modelId="{34B060DC-557D-40B9-8DD0-C07165D95A9A}" type="presParOf" srcId="{073AF731-7F03-4412-A504-06DC10DC8729}" destId="{739E55D0-6F10-4B79-B797-42E0D345BC43}" srcOrd="5" destOrd="0" presId="urn:microsoft.com/office/officeart/2005/8/layout/radial4"/>
    <dgm:cxn modelId="{6A017051-8FC5-4DE3-83CA-C3BD00F2A29F}" type="presParOf" srcId="{073AF731-7F03-4412-A504-06DC10DC8729}" destId="{FB8AF800-8669-4B90-912D-04CDEB7514DB}" srcOrd="6" destOrd="0" presId="urn:microsoft.com/office/officeart/2005/8/layout/radial4"/>
    <dgm:cxn modelId="{E7DBCE40-417F-4C24-9163-19260CA417D0}" type="presParOf" srcId="{073AF731-7F03-4412-A504-06DC10DC8729}" destId="{E3AEA9F1-D893-437A-A911-D37F36EED99F}" srcOrd="7" destOrd="0" presId="urn:microsoft.com/office/officeart/2005/8/layout/radial4"/>
    <dgm:cxn modelId="{4695B046-D788-47BD-B67C-D3D70B26F052}" type="presParOf" srcId="{073AF731-7F03-4412-A504-06DC10DC8729}" destId="{0BF6B898-363C-4CC0-AC19-FCB93AF314F1}" srcOrd="8" destOrd="0" presId="urn:microsoft.com/office/officeart/2005/8/layout/radial4"/>
    <dgm:cxn modelId="{E20EE11F-B918-4CEC-B457-8D1409B9771A}" type="presParOf" srcId="{073AF731-7F03-4412-A504-06DC10DC8729}" destId="{24531969-AAE8-4DE4-B50C-832E9015EBD1}" srcOrd="9" destOrd="0" presId="urn:microsoft.com/office/officeart/2005/8/layout/radial4"/>
    <dgm:cxn modelId="{391C28B2-FF7C-4E5E-BDEE-CF8BDB592FD1}" type="presParOf" srcId="{073AF731-7F03-4412-A504-06DC10DC8729}" destId="{40140F38-4D7C-4597-85CD-B2080AB3D7B5}" srcOrd="10" destOrd="0" presId="urn:microsoft.com/office/officeart/2005/8/layout/radial4"/>
    <dgm:cxn modelId="{CE159E31-AE4F-4220-9321-BAB91C2571C9}" type="presParOf" srcId="{073AF731-7F03-4412-A504-06DC10DC8729}" destId="{75242320-A879-4B6B-9535-52CF20ACB700}" srcOrd="11" destOrd="0" presId="urn:microsoft.com/office/officeart/2005/8/layout/radial4"/>
    <dgm:cxn modelId="{4E216E83-8764-4184-B9E1-A840B1AF2CFF}" type="presParOf" srcId="{073AF731-7F03-4412-A504-06DC10DC8729}" destId="{F206DE4B-2C16-4A11-B541-7950D1BED742}" srcOrd="12" destOrd="0" presId="urn:microsoft.com/office/officeart/2005/8/layout/radial4"/>
    <dgm:cxn modelId="{D1FC5D0D-855E-4A0D-85A9-4669BA711D1B}" type="presParOf" srcId="{073AF731-7F03-4412-A504-06DC10DC8729}" destId="{50C06969-081F-4791-8D52-FC39FB91D00E}" srcOrd="13" destOrd="0" presId="urn:microsoft.com/office/officeart/2005/8/layout/radial4"/>
    <dgm:cxn modelId="{C6267962-658F-4269-A7B7-B2EC2CA6C0AC}" type="presParOf" srcId="{073AF731-7F03-4412-A504-06DC10DC8729}" destId="{401D8E59-7B5C-47E2-AB46-DF7A5834B130}" srcOrd="14" destOrd="0" presId="urn:microsoft.com/office/officeart/2005/8/layout/radial4"/>
    <dgm:cxn modelId="{56890139-143A-4460-9D12-795E2DFA38D5}" type="presParOf" srcId="{073AF731-7F03-4412-A504-06DC10DC8729}" destId="{6054E739-66DE-41C6-BB19-964F806469E9}" srcOrd="15" destOrd="0" presId="urn:microsoft.com/office/officeart/2005/8/layout/radial4"/>
    <dgm:cxn modelId="{28CF9DFA-0B82-4B1D-B6E3-0376CAAD84F6}" type="presParOf" srcId="{073AF731-7F03-4412-A504-06DC10DC8729}" destId="{4571B109-8120-4DBC-B9DB-6E82408B4A71}" srcOrd="16" destOrd="0" presId="urn:microsoft.com/office/officeart/2005/8/layout/radial4"/>
    <dgm:cxn modelId="{EF86ECC0-ABD1-46E9-A337-191C6572FBA3}" type="presParOf" srcId="{073AF731-7F03-4412-A504-06DC10DC8729}" destId="{C8CFDED5-595B-40B7-B50C-9B080178F0B1}" srcOrd="17" destOrd="0" presId="urn:microsoft.com/office/officeart/2005/8/layout/radial4"/>
    <dgm:cxn modelId="{F24B940A-5F01-4D2B-B419-0137859E87FD}" type="presParOf" srcId="{073AF731-7F03-4412-A504-06DC10DC8729}" destId="{67C0F01C-7964-4128-AE92-AE99FB38D2D8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50BCC4-1AE1-4387-8F73-BDA333DD1390}">
      <dsp:nvSpPr>
        <dsp:cNvPr id="0" name=""/>
        <dsp:cNvSpPr/>
      </dsp:nvSpPr>
      <dsp:spPr>
        <a:xfrm>
          <a:off x="3350990" y="3325322"/>
          <a:ext cx="1527619" cy="1527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Платежное мошенничество</a:t>
          </a:r>
          <a:endParaRPr lang="ru-RU" sz="1200" kern="1200" dirty="0"/>
        </a:p>
      </dsp:txBody>
      <dsp:txXfrm>
        <a:off x="3350990" y="3325322"/>
        <a:ext cx="1527619" cy="1527619"/>
      </dsp:txXfrm>
    </dsp:sp>
    <dsp:sp modelId="{6608B162-24AF-4A14-8106-6C30B10F8269}">
      <dsp:nvSpPr>
        <dsp:cNvPr id="0" name=""/>
        <dsp:cNvSpPr/>
      </dsp:nvSpPr>
      <dsp:spPr>
        <a:xfrm rot="10800000">
          <a:off x="537584" y="3871446"/>
          <a:ext cx="2658668" cy="435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BA4FE-EC83-4746-9D24-8DCCC9386164}">
      <dsp:nvSpPr>
        <dsp:cNvPr id="0" name=""/>
        <dsp:cNvSpPr/>
      </dsp:nvSpPr>
      <dsp:spPr>
        <a:xfrm>
          <a:off x="2917" y="3661398"/>
          <a:ext cx="1069333" cy="8554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Выманивание</a:t>
          </a:r>
          <a:r>
            <a:rPr lang="en-US" sz="1000" kern="1200" dirty="0" smtClean="0"/>
            <a:t> SMS</a:t>
          </a:r>
          <a:r>
            <a:rPr lang="ru-RU" sz="1000" kern="1200" dirty="0" smtClean="0"/>
            <a:t> – пароля незнакомцем</a:t>
          </a:r>
          <a:endParaRPr lang="ru-RU" sz="1000" kern="1200" dirty="0"/>
        </a:p>
      </dsp:txBody>
      <dsp:txXfrm>
        <a:off x="2917" y="3661398"/>
        <a:ext cx="1069333" cy="855466"/>
      </dsp:txXfrm>
    </dsp:sp>
    <dsp:sp modelId="{F4A372D9-EDCA-4F4D-AEAD-91CA49EBCB70}">
      <dsp:nvSpPr>
        <dsp:cNvPr id="0" name=""/>
        <dsp:cNvSpPr/>
      </dsp:nvSpPr>
      <dsp:spPr>
        <a:xfrm rot="12150000">
          <a:off x="708694" y="3011219"/>
          <a:ext cx="2658668" cy="435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855FC-F130-45D9-97BA-4027A0960198}">
      <dsp:nvSpPr>
        <dsp:cNvPr id="0" name=""/>
        <dsp:cNvSpPr/>
      </dsp:nvSpPr>
      <dsp:spPr>
        <a:xfrm>
          <a:off x="275216" y="2292457"/>
          <a:ext cx="1069333" cy="8554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Фальшивые письма от платежных сервисов</a:t>
          </a:r>
          <a:endParaRPr lang="ru-RU" sz="1000" kern="1200" dirty="0"/>
        </a:p>
      </dsp:txBody>
      <dsp:txXfrm>
        <a:off x="275216" y="2292457"/>
        <a:ext cx="1069333" cy="855466"/>
      </dsp:txXfrm>
    </dsp:sp>
    <dsp:sp modelId="{739E55D0-6F10-4B79-B797-42E0D345BC43}">
      <dsp:nvSpPr>
        <dsp:cNvPr id="0" name=""/>
        <dsp:cNvSpPr/>
      </dsp:nvSpPr>
      <dsp:spPr>
        <a:xfrm rot="13500000">
          <a:off x="1195973" y="2281954"/>
          <a:ext cx="2658668" cy="435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AF800-8669-4B90-912D-04CDEB7514DB}">
      <dsp:nvSpPr>
        <dsp:cNvPr id="0" name=""/>
        <dsp:cNvSpPr/>
      </dsp:nvSpPr>
      <dsp:spPr>
        <a:xfrm>
          <a:off x="1050659" y="1131925"/>
          <a:ext cx="1069333" cy="8554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Фальшивые выигрыши в лотереи</a:t>
          </a:r>
          <a:endParaRPr lang="ru-RU" sz="1000" kern="1200" dirty="0"/>
        </a:p>
      </dsp:txBody>
      <dsp:txXfrm>
        <a:off x="1050659" y="1131925"/>
        <a:ext cx="1069333" cy="855466"/>
      </dsp:txXfrm>
    </dsp:sp>
    <dsp:sp modelId="{E3AEA9F1-D893-437A-A911-D37F36EED99F}">
      <dsp:nvSpPr>
        <dsp:cNvPr id="0" name=""/>
        <dsp:cNvSpPr/>
      </dsp:nvSpPr>
      <dsp:spPr>
        <a:xfrm rot="14850000">
          <a:off x="1925238" y="1794674"/>
          <a:ext cx="2658668" cy="435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6B898-363C-4CC0-AC19-FCB93AF314F1}">
      <dsp:nvSpPr>
        <dsp:cNvPr id="0" name=""/>
        <dsp:cNvSpPr/>
      </dsp:nvSpPr>
      <dsp:spPr>
        <a:xfrm>
          <a:off x="2211191" y="356482"/>
          <a:ext cx="1069333" cy="8554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Фальшивые сайты авиабилетов</a:t>
          </a:r>
        </a:p>
      </dsp:txBody>
      <dsp:txXfrm>
        <a:off x="2211191" y="356482"/>
        <a:ext cx="1069333" cy="855466"/>
      </dsp:txXfrm>
    </dsp:sp>
    <dsp:sp modelId="{24531969-AAE8-4DE4-B50C-832E9015EBD1}">
      <dsp:nvSpPr>
        <dsp:cNvPr id="0" name=""/>
        <dsp:cNvSpPr/>
      </dsp:nvSpPr>
      <dsp:spPr>
        <a:xfrm rot="16200000">
          <a:off x="2785465" y="1623565"/>
          <a:ext cx="2658668" cy="435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40F38-4D7C-4597-85CD-B2080AB3D7B5}">
      <dsp:nvSpPr>
        <dsp:cNvPr id="0" name=""/>
        <dsp:cNvSpPr/>
      </dsp:nvSpPr>
      <dsp:spPr>
        <a:xfrm>
          <a:off x="3580133" y="84183"/>
          <a:ext cx="1069333" cy="8554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Слишком выгодные покупки</a:t>
          </a:r>
          <a:endParaRPr lang="ru-RU" sz="1000" kern="1200" dirty="0"/>
        </a:p>
      </dsp:txBody>
      <dsp:txXfrm>
        <a:off x="3580133" y="84183"/>
        <a:ext cx="1069333" cy="855466"/>
      </dsp:txXfrm>
    </dsp:sp>
    <dsp:sp modelId="{75242320-A879-4B6B-9535-52CF20ACB700}">
      <dsp:nvSpPr>
        <dsp:cNvPr id="0" name=""/>
        <dsp:cNvSpPr/>
      </dsp:nvSpPr>
      <dsp:spPr>
        <a:xfrm rot="17550000">
          <a:off x="3645692" y="1794674"/>
          <a:ext cx="2658668" cy="435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6DE4B-2C16-4A11-B541-7950D1BED742}">
      <dsp:nvSpPr>
        <dsp:cNvPr id="0" name=""/>
        <dsp:cNvSpPr/>
      </dsp:nvSpPr>
      <dsp:spPr>
        <a:xfrm>
          <a:off x="4949074" y="356482"/>
          <a:ext cx="1069333" cy="8554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Фальшивые квитанции</a:t>
          </a:r>
          <a:endParaRPr lang="ru-RU" sz="1000" kern="1200"/>
        </a:p>
      </dsp:txBody>
      <dsp:txXfrm>
        <a:off x="4949074" y="356482"/>
        <a:ext cx="1069333" cy="855466"/>
      </dsp:txXfrm>
    </dsp:sp>
    <dsp:sp modelId="{50C06969-081F-4791-8D52-FC39FB91D00E}">
      <dsp:nvSpPr>
        <dsp:cNvPr id="0" name=""/>
        <dsp:cNvSpPr/>
      </dsp:nvSpPr>
      <dsp:spPr>
        <a:xfrm rot="18900000">
          <a:off x="4374957" y="2281954"/>
          <a:ext cx="2658668" cy="435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D8E59-7B5C-47E2-AB46-DF7A5834B130}">
      <dsp:nvSpPr>
        <dsp:cNvPr id="0" name=""/>
        <dsp:cNvSpPr/>
      </dsp:nvSpPr>
      <dsp:spPr>
        <a:xfrm>
          <a:off x="6109606" y="1131925"/>
          <a:ext cx="1069333" cy="8554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Выпрашивание</a:t>
          </a:r>
          <a:r>
            <a:rPr lang="ru-RU" sz="1000" kern="1200" dirty="0" smtClean="0"/>
            <a:t> денег со взломанных </a:t>
          </a:r>
          <a:r>
            <a:rPr lang="ru-RU" sz="1000" kern="1200" dirty="0" err="1" smtClean="0"/>
            <a:t>аккаунтов</a:t>
          </a:r>
          <a:r>
            <a:rPr lang="ru-RU" sz="1000" kern="1200" dirty="0" smtClean="0"/>
            <a:t> в </a:t>
          </a:r>
          <a:r>
            <a:rPr lang="ru-RU" sz="1000" kern="1200" dirty="0" err="1" smtClean="0"/>
            <a:t>соцсетях</a:t>
          </a:r>
          <a:endParaRPr lang="ru-RU" sz="1000" kern="1200" dirty="0"/>
        </a:p>
      </dsp:txBody>
      <dsp:txXfrm>
        <a:off x="6109606" y="1131925"/>
        <a:ext cx="1069333" cy="855466"/>
      </dsp:txXfrm>
    </dsp:sp>
    <dsp:sp modelId="{6054E739-66DE-41C6-BB19-964F806469E9}">
      <dsp:nvSpPr>
        <dsp:cNvPr id="0" name=""/>
        <dsp:cNvSpPr/>
      </dsp:nvSpPr>
      <dsp:spPr>
        <a:xfrm rot="20250000">
          <a:off x="4862237" y="3011219"/>
          <a:ext cx="2658668" cy="435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1B109-8120-4DBC-B9DB-6E82408B4A71}">
      <dsp:nvSpPr>
        <dsp:cNvPr id="0" name=""/>
        <dsp:cNvSpPr/>
      </dsp:nvSpPr>
      <dsp:spPr>
        <a:xfrm>
          <a:off x="6885049" y="2292457"/>
          <a:ext cx="1069333" cy="8554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Фальшивые</a:t>
          </a:r>
          <a:r>
            <a:rPr lang="en-US" sz="1000" kern="1200" dirty="0" smtClean="0"/>
            <a:t> SMS</a:t>
          </a:r>
          <a:r>
            <a:rPr lang="ru-RU" sz="1000" kern="1200" dirty="0" smtClean="0"/>
            <a:t> якобы знакомого </a:t>
          </a:r>
          <a:endParaRPr lang="ru-RU" sz="1000" kern="1200" dirty="0"/>
        </a:p>
      </dsp:txBody>
      <dsp:txXfrm>
        <a:off x="6885049" y="2292457"/>
        <a:ext cx="1069333" cy="855466"/>
      </dsp:txXfrm>
    </dsp:sp>
    <dsp:sp modelId="{C8CFDED5-595B-40B7-B50C-9B080178F0B1}">
      <dsp:nvSpPr>
        <dsp:cNvPr id="0" name=""/>
        <dsp:cNvSpPr/>
      </dsp:nvSpPr>
      <dsp:spPr>
        <a:xfrm>
          <a:off x="5033347" y="3871446"/>
          <a:ext cx="2658668" cy="43537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0F01C-7964-4128-AE92-AE99FB38D2D8}">
      <dsp:nvSpPr>
        <dsp:cNvPr id="0" name=""/>
        <dsp:cNvSpPr/>
      </dsp:nvSpPr>
      <dsp:spPr>
        <a:xfrm>
          <a:off x="7157348" y="3661398"/>
          <a:ext cx="1069333" cy="8554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Бесплатное скачивание файлов с подпиской</a:t>
          </a:r>
          <a:endParaRPr lang="ru-RU" sz="1000" kern="1200" dirty="0"/>
        </a:p>
      </dsp:txBody>
      <dsp:txXfrm>
        <a:off x="7157348" y="3661398"/>
        <a:ext cx="1069333" cy="855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1BCD177-94B2-46BE-83B3-B955E989206F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BA16E28-9EE1-40C4-9461-09671153F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177-94B2-46BE-83B3-B955E989206F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6E28-9EE1-40C4-9461-09671153F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177-94B2-46BE-83B3-B955E989206F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6E28-9EE1-40C4-9461-09671153F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177-94B2-46BE-83B3-B955E989206F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6E28-9EE1-40C4-9461-09671153F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1BCD177-94B2-46BE-83B3-B955E989206F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BA16E28-9EE1-40C4-9461-09671153F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177-94B2-46BE-83B3-B955E989206F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6E28-9EE1-40C4-9461-09671153F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177-94B2-46BE-83B3-B955E989206F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6E28-9EE1-40C4-9461-09671153F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177-94B2-46BE-83B3-B955E989206F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6E28-9EE1-40C4-9461-09671153F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177-94B2-46BE-83B3-B955E989206F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6E28-9EE1-40C4-9461-09671153F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177-94B2-46BE-83B3-B955E989206F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6E28-9EE1-40C4-9461-09671153F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177-94B2-46BE-83B3-B955E989206F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6E28-9EE1-40C4-9461-09671153F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BCD177-94B2-46BE-83B3-B955E989206F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A16E28-9EE1-40C4-9461-09671153F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uvNVZMdeIk&amp;feature=player_embedded" TargetMode="External"/><Relationship Id="rId2" Type="http://schemas.openxmlformats.org/officeDocument/2006/relationships/hyperlink" Target="http://go.mail.ru/search_images?q=%D0%BA%D0%B8%D0%B1%D0%B5%D1%80%D0%B3%D1%80%D0%BE%D0%B7%D1%8B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7%D0%B0%D0%B3%D0%BB%D0%B0%D0%B2%D0%BD%D0%B0%D1%8F_%D1%81%D1%82%D1%80%D0%B0%D0%BD%D0%B8%D1%86%D0%B0" TargetMode="External"/><Relationship Id="rId4" Type="http://schemas.openxmlformats.org/officeDocument/2006/relationships/hyperlink" Target="http://www.kaspersky.ru/downloads/pdf/kaspersky_global_it_security_risks_survey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uvNVZMdeIk&amp;feature=player_embedded" TargetMode="External"/><Relationship Id="rId2" Type="http://schemas.openxmlformats.org/officeDocument/2006/relationships/hyperlink" Target="&#1041;&#1077;&#1079;&#1086;&#1087;&#1072;&#1089;&#1085;&#1099;&#1081;%20&#1080;&#1085;&#1090;&#1077;&#1088;&#1085;&#1077;&#1090;%20-%20&#1076;&#1077;&#1090;&#1103;&#1084;!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1041;&#1077;&#1079;&#1086;&#1087;&#1072;&#1089;&#1085;&#1086;&#1089;&#1090;&#1100;%20&#1096;&#1082;&#1086;&#1083;&#1100;&#1085;&#1080;&#1082;&#1086;&#1074;%20&#1074;%20&#1089;&#1077;&#1090;&#1080;%20&#1048;&#1085;&#1090;&#1077;&#1088;&#1085;&#1077;&#1090;.mp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714356"/>
            <a:ext cx="5620690" cy="2472316"/>
          </a:xfrm>
        </p:spPr>
        <p:txBody>
          <a:bodyPr>
            <a:normAutofit/>
          </a:bodyPr>
          <a:lstStyle/>
          <a:p>
            <a:pPr algn="l"/>
            <a:r>
              <a:rPr lang="ru-RU" dirty="0" err="1" smtClean="0"/>
              <a:t>Киберугрозы</a:t>
            </a:r>
            <a:r>
              <a:rPr lang="ru-RU" dirty="0" smtClean="0"/>
              <a:t> современности: главные правила их распознавания и предотвращения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6858048" cy="12811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Дергачева Н.А., учитель информатики</a:t>
            </a:r>
            <a:br>
              <a:rPr lang="ru-RU" dirty="0" smtClean="0"/>
            </a:br>
            <a:r>
              <a:rPr lang="ru-RU" dirty="0" smtClean="0"/>
              <a:t>МОУ «ООШ с. Ключи»</a:t>
            </a:r>
          </a:p>
          <a:p>
            <a:pPr algn="ctr"/>
            <a:r>
              <a:rPr lang="ru-RU" dirty="0" smtClean="0"/>
              <a:t>27</a:t>
            </a:r>
            <a:r>
              <a:rPr lang="ru-RU" dirty="0" smtClean="0"/>
              <a:t>.10.2015 </a:t>
            </a:r>
            <a:r>
              <a:rPr lang="ru-RU" dirty="0" smtClean="0"/>
              <a:t>г.</a:t>
            </a:r>
            <a:endParaRPr lang="ru-RU" dirty="0"/>
          </a:p>
        </p:txBody>
      </p:sp>
      <p:pic>
        <p:nvPicPr>
          <p:cNvPr id="4" name="Рисунок 3" descr="te_548435[1]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00042"/>
            <a:ext cx="2786082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FF0000"/>
                </a:solidFill>
                <a:latin typeface="Cambria" pitchFamily="18" charset="0"/>
              </a:rPr>
              <a:t>Помните!!!</a:t>
            </a:r>
            <a:endParaRPr lang="ru-RU" sz="29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Интернет  может  быть  прекрасным  и  полезным средством для обучения, отдыха или общения с друзьями. Но – как и реальный мир – Сеть тоже может быть опасна!</a:t>
            </a:r>
          </a:p>
          <a:p>
            <a:endParaRPr lang="ru-RU" dirty="0"/>
          </a:p>
        </p:txBody>
      </p:sp>
      <p:pic>
        <p:nvPicPr>
          <p:cNvPr id="4" name="Рисунок 3" descr="i7505-image-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2928934"/>
            <a:ext cx="40640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Методические рекомендации по проведению в общеобразовательных организациях Российской Федерации тематических уроков, посвященных вопросам безопасности в сети Интернет (материалы ФГНУ "Институт информатизации образования" Российской академии образования)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http://go.mail.ru/search_images?q=%D0%BA%D0%B8%D0%B1%D0%B5%D1%80%D0%B3%D1%80%D0%BE%D0%B7%D1%8B#urlhash=0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http://www.youtube.com/watch?v=9uvNVZMdeIk&amp;feature=player_embedded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http://www.kaspersky.ru/downloads/pdf/kaspersky_global_it_security_risks_survey.pdf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https://ru.wikipedia.org/wiki/%D0%97%D0%B0%D0%B3%D0%BB%D0%B0%D0%B2%D0%BD%D0%B0%D1%8F_%D1%81%D1%82%D1%80%D0%B0%D0%BD%D0%B8%D1%86%D0%B0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Интернета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Доступ к информационным ресурсам (источник дополнительной информации для повышения эрудированности и выполнения учебных проектов);</a:t>
            </a:r>
          </a:p>
          <a:p>
            <a:r>
              <a:rPr lang="ru-RU" dirty="0" smtClean="0"/>
              <a:t>Доступ с системам тестирования (контроль знаний школьников или тренажер при подготовке к ГИА);</a:t>
            </a:r>
          </a:p>
          <a:p>
            <a:r>
              <a:rPr lang="ru-RU" dirty="0" smtClean="0"/>
              <a:t>Доступ к учебно-методическим материалам научного, познавательно характера;</a:t>
            </a:r>
          </a:p>
          <a:p>
            <a:r>
              <a:rPr lang="ru-RU" dirty="0" smtClean="0"/>
              <a:t>Доступ к энциклопедическим и справочным ресурсам;</a:t>
            </a:r>
          </a:p>
          <a:p>
            <a:r>
              <a:rPr lang="ru-RU" dirty="0" smtClean="0"/>
              <a:t>Доступ к средствам Интернет - вещания;</a:t>
            </a:r>
          </a:p>
          <a:p>
            <a:r>
              <a:rPr lang="ru-RU" dirty="0" smtClean="0"/>
              <a:t>Информационное взаимодействие (процесс приема-передачи информации, коммуникационные сервисы);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file"/>
              </a:rPr>
              <a:t>Показ</a:t>
            </a:r>
            <a:r>
              <a:rPr lang="ru-RU" dirty="0" smtClean="0">
                <a:hlinkClick r:id="rId3"/>
              </a:rPr>
              <a:t> </a:t>
            </a:r>
            <a:r>
              <a:rPr lang="ru-RU" dirty="0" smtClean="0"/>
              <a:t>социального видеоролика «Безопасный интернет – детям!»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Цель: расширение знаний о </a:t>
            </a:r>
            <a:r>
              <a:rPr lang="ru-RU" dirty="0" err="1" smtClean="0"/>
              <a:t>киберугрозах</a:t>
            </a:r>
            <a:r>
              <a:rPr lang="ru-RU" dirty="0" smtClean="0"/>
              <a:t>, формирование навыков их распознавания и оценки рисков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вы знаете об угрозах, которые исходят из Интернета?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Вирусы</a:t>
            </a:r>
          </a:p>
          <a:p>
            <a:r>
              <a:rPr lang="ru-RU" dirty="0" smtClean="0"/>
              <a:t>Мошеннические письма</a:t>
            </a:r>
          </a:p>
          <a:p>
            <a:r>
              <a:rPr lang="ru-RU" dirty="0" smtClean="0"/>
              <a:t>Получение доступа к </a:t>
            </a:r>
            <a:r>
              <a:rPr lang="ru-RU" dirty="0" err="1" smtClean="0"/>
              <a:t>аккаунтам</a:t>
            </a:r>
            <a:r>
              <a:rPr lang="ru-RU" dirty="0" smtClean="0"/>
              <a:t> в социальных сетях и других сервисах</a:t>
            </a:r>
          </a:p>
        </p:txBody>
      </p:sp>
      <p:pic>
        <p:nvPicPr>
          <p:cNvPr id="4" name="Рисунок 3" descr="kiberugrozy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3429000"/>
            <a:ext cx="2881333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13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3143248"/>
            <a:ext cx="3048000" cy="2724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вы знаете об угрозах, которые исходят из Интернета?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Данные «Лаборатории Касперского»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30382" t="28978" r="34027" b="32441"/>
          <a:stretch>
            <a:fillRect/>
          </a:stretch>
        </p:blipFill>
        <p:spPr bwMode="auto">
          <a:xfrm>
            <a:off x="785786" y="1428735"/>
            <a:ext cx="7732450" cy="471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643042" y="2214554"/>
            <a:ext cx="6715172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Откуда может исходить опасность? </a:t>
            </a:r>
            <a:r>
              <a:rPr lang="ru-RU" dirty="0" smtClean="0">
                <a:hlinkClick r:id="rId2" action="ppaction://hlinkfile"/>
              </a:rPr>
              <a:t>ролик</a:t>
            </a:r>
            <a:endParaRPr lang="ru-RU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214414" y="1357298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4500570"/>
            <a:ext cx="2333625" cy="1962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3357562"/>
            <a:ext cx="1981200" cy="2314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правила защиты от </a:t>
            </a:r>
            <a:r>
              <a:rPr lang="ru-RU" dirty="0" err="1" smtClean="0"/>
              <a:t>киберугроз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</a:t>
            </a:r>
            <a:r>
              <a:rPr lang="ru-RU" dirty="0" smtClean="0">
                <a:solidFill>
                  <a:srgbClr val="FF0000"/>
                </a:solidFill>
              </a:rPr>
              <a:t>Не входите </a:t>
            </a:r>
            <a:r>
              <a:rPr lang="ru-RU" dirty="0" smtClean="0"/>
              <a:t>на незнакомые сайты.</a:t>
            </a:r>
          </a:p>
          <a:p>
            <a:r>
              <a:rPr lang="ru-RU" dirty="0" smtClean="0"/>
              <a:t>2.  Если    к  вам  по почте  пришел  файл  </a:t>
            </a:r>
            <a:r>
              <a:rPr lang="ru-RU" dirty="0" err="1" smtClean="0"/>
              <a:t>Word</a:t>
            </a:r>
            <a:r>
              <a:rPr lang="ru-RU" dirty="0" smtClean="0"/>
              <a:t>  или  </a:t>
            </a:r>
            <a:r>
              <a:rPr lang="ru-RU" dirty="0" err="1" smtClean="0"/>
              <a:t>Excel</a:t>
            </a:r>
            <a:r>
              <a:rPr lang="ru-RU" dirty="0" smtClean="0"/>
              <a:t>,  даже  от  знакомого лица,  прежде чем открыть, обязательно </a:t>
            </a:r>
            <a:r>
              <a:rPr lang="ru-RU" dirty="0" smtClean="0">
                <a:solidFill>
                  <a:srgbClr val="FF0000"/>
                </a:solidFill>
              </a:rPr>
              <a:t>проверьте его  на вирусы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Если пришло незнакомое вложение, ни в коем случае </a:t>
            </a:r>
            <a:r>
              <a:rPr lang="ru-RU" dirty="0" smtClean="0">
                <a:solidFill>
                  <a:srgbClr val="FF0000"/>
                </a:solidFill>
              </a:rPr>
              <a:t>не запускайте его</a:t>
            </a:r>
            <a:r>
              <a:rPr lang="ru-RU" dirty="0" smtClean="0"/>
              <a:t>, а лучше сразу удалите и очистите корзину.</a:t>
            </a:r>
          </a:p>
          <a:p>
            <a:r>
              <a:rPr lang="ru-RU" dirty="0" smtClean="0"/>
              <a:t>4. Никогда не посылайте никому свой </a:t>
            </a:r>
            <a:r>
              <a:rPr lang="ru-RU" dirty="0" smtClean="0">
                <a:solidFill>
                  <a:srgbClr val="FF0000"/>
                </a:solidFill>
              </a:rPr>
              <a:t>пароль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Старайтесь использовать для паролей </a:t>
            </a:r>
            <a:r>
              <a:rPr lang="ru-RU" dirty="0" smtClean="0">
                <a:solidFill>
                  <a:srgbClr val="FF0000"/>
                </a:solidFill>
              </a:rPr>
              <a:t>трудно запоминаемый</a:t>
            </a:r>
            <a:r>
              <a:rPr lang="ru-RU" dirty="0" smtClean="0"/>
              <a:t> набор цифр и букв.</a:t>
            </a:r>
          </a:p>
          <a:p>
            <a:r>
              <a:rPr lang="ru-RU" dirty="0" smtClean="0"/>
              <a:t>6. При  общении  в  Интернет  не  указывать  свои  личные  данные,  а использовать </a:t>
            </a:r>
            <a:r>
              <a:rPr lang="ru-RU" dirty="0" smtClean="0">
                <a:solidFill>
                  <a:srgbClr val="FF0000"/>
                </a:solidFill>
              </a:rPr>
              <a:t>псевдоним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(ник)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  Ни  в  коем  случае  </a:t>
            </a:r>
            <a:r>
              <a:rPr lang="ru-RU" dirty="0" smtClean="0">
                <a:solidFill>
                  <a:srgbClr val="FF0000"/>
                </a:solidFill>
              </a:rPr>
              <a:t>не  встречаться</a:t>
            </a:r>
            <a:r>
              <a:rPr lang="ru-RU" dirty="0" smtClean="0"/>
              <a:t>  с  людьми,  с которыми познакомились в сети Интернет.</a:t>
            </a:r>
          </a:p>
          <a:p>
            <a:r>
              <a:rPr lang="ru-RU" dirty="0" smtClean="0"/>
              <a:t>8. Если в сети  необходимо пройти регистрацию, то должны сделать  ее так, чтобы в ней не было указано </a:t>
            </a:r>
            <a:r>
              <a:rPr lang="ru-RU" dirty="0" smtClean="0">
                <a:solidFill>
                  <a:srgbClr val="FF0000"/>
                </a:solidFill>
              </a:rPr>
              <a:t>никакой личной информации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9. В настоящее время существует множество программ, которые производят </a:t>
            </a:r>
            <a:r>
              <a:rPr lang="ru-RU" dirty="0" smtClean="0">
                <a:solidFill>
                  <a:srgbClr val="FF0000"/>
                </a:solidFill>
              </a:rPr>
              <a:t>фильтрацию</a:t>
            </a:r>
            <a:r>
              <a:rPr lang="ru-RU" dirty="0" smtClean="0"/>
              <a:t>  содержимого  сайтов.  Между  членами  семьи  должны  быть доверительные отношения, чтобы вместе просматривать содержимое сайтов.</a:t>
            </a:r>
          </a:p>
          <a:p>
            <a:r>
              <a:rPr lang="ru-RU" dirty="0" smtClean="0"/>
              <a:t>10. Не всей той информации, которая размещена в Интернете, можно верить.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 «Угроза 419»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Цель: формирование навыков распознавание спама в «нигерийских письмах»</a:t>
            </a:r>
          </a:p>
          <a:p>
            <a:r>
              <a:rPr lang="ru-RU" dirty="0" smtClean="0"/>
              <a:t>Задание:</a:t>
            </a:r>
          </a:p>
          <a:p>
            <a:pPr>
              <a:buNone/>
            </a:pPr>
            <a:r>
              <a:rPr lang="ru-RU" dirty="0" smtClean="0"/>
              <a:t>1. Внимательно прочитайте текст письма. </a:t>
            </a:r>
          </a:p>
          <a:p>
            <a:pPr>
              <a:buNone/>
            </a:pPr>
            <a:r>
              <a:rPr lang="ru-RU" dirty="0" smtClean="0"/>
              <a:t>2. Выделите в нем моменты, указывающие на то, что это спам. </a:t>
            </a:r>
          </a:p>
          <a:p>
            <a:pPr>
              <a:buNone/>
            </a:pPr>
            <a:r>
              <a:rPr lang="ru-RU" dirty="0" smtClean="0"/>
              <a:t>3. Перечислите факты, указанные в письме, которые кажутся вам недостоверными, подозрительными.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857760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351</TotalTime>
  <Words>312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Киберугрозы современности: главные правила их распознавания и предотвращения</vt:lpstr>
      <vt:lpstr>Возможности Интернета</vt:lpstr>
      <vt:lpstr>Показ социального видеоролика «Безопасный интернет – детям!» </vt:lpstr>
      <vt:lpstr>Что вы знаете об угрозах, которые исходят из Интернета?</vt:lpstr>
      <vt:lpstr>Что вы знаете об угрозах, которые исходят из Интернета?</vt:lpstr>
      <vt:lpstr>Данные «Лаборатории Касперского»</vt:lpstr>
      <vt:lpstr>Откуда может исходить опасность? ролик</vt:lpstr>
      <vt:lpstr>Основные правила защиты от киберугроз</vt:lpstr>
      <vt:lpstr>Практикум «Угроза 419»</vt:lpstr>
      <vt:lpstr>Помните!!!</vt:lpstr>
      <vt:lpstr>Источники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Киберугрозы современности: главные правила их распознавания и предотвращения</dc:title>
  <dc:creator>Пользователь</dc:creator>
  <cp:lastModifiedBy>Aquarius</cp:lastModifiedBy>
  <cp:revision>35</cp:revision>
  <dcterms:created xsi:type="dcterms:W3CDTF">2014-10-30T06:49:19Z</dcterms:created>
  <dcterms:modified xsi:type="dcterms:W3CDTF">2015-10-27T07:09:44Z</dcterms:modified>
</cp:coreProperties>
</file>