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66" r:id="rId13"/>
    <p:sldId id="267" r:id="rId14"/>
    <p:sldId id="278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3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8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752B3-5351-4D37-B84F-3122E063112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B721FC-9BDC-4122-802A-44095F87D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752B3-5351-4D37-B84F-3122E063112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B721FC-9BDC-4122-802A-44095F87D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6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4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752B3-5351-4D37-B84F-3122E063112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B721FC-9BDC-4122-802A-44095F87D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752B3-5351-4D37-B84F-3122E063112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B721FC-9BDC-4122-802A-44095F87D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3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8" y="434164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752B3-5351-4D37-B84F-3122E063112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B721FC-9BDC-4122-802A-44095F87D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752B3-5351-4D37-B84F-3122E063112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B721FC-9BDC-4122-802A-44095F87D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752B3-5351-4D37-B84F-3122E063112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B721FC-9BDC-4122-802A-44095F87D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752B3-5351-4D37-B84F-3122E063112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B721FC-9BDC-4122-802A-44095F87D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3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752B3-5351-4D37-B84F-3122E063112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B721FC-9BDC-4122-802A-44095F87D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5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752B3-5351-4D37-B84F-3122E063112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B721FC-9BDC-4122-802A-44095F87D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3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0752B3-5351-4D37-B84F-3122E063112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B721FC-9BDC-4122-802A-44095F87D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3" y="32918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8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0752B3-5351-4D37-B84F-3122E063112C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7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8B721FC-9BDC-4122-802A-44095F87D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0ByfknkBqDmDaZi1sc2VvS2dSMVk/view?usp=sharin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u.wikipedia.org/wiki/%D0%A4%D0%B0%D0%B9%D0%BB:Baikonur_Cosmodrome_Soyuz_launch_pa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upload.wikimedia.org/wikipedia/commons/e/e8/Proton_Zvezda.jpg" TargetMode="External"/><Relationship Id="rId4" Type="http://schemas.openxmlformats.org/officeDocument/2006/relationships/hyperlink" Target="http://ru.wikipedia.org/wiki/%D0%A2%D1%8E%D1%80%D0%B0%D1%82%D0%B0%D0%B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ru.wikipedia.org/wiki/%D0%A4%D0%B0%D0%B9%D0%BB:Leonow,_Alexei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ru.wikipedia.org/wiki/%D0%A4%D0%B0%D0%B9%D0%BB:Tereshkova_Heureka2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arevdom.ru/uploads/pics/2447_11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5;&#1083;&#1072;&#1085;%20&#1074;&#1086;&#1089;&#1087;&#1080;&#1090;&#1072;&#1090;&#1077;&#1083;&#1100;&#1085;&#1086;&#1081;\151_zemliane%20-%20trava%20u%20doma.mp3" TargetMode="Externa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detfond.org/images/news/1958/Medvedev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1951_%D0%B3%D0%BE%D0%B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052736"/>
            <a:ext cx="67986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Дорога в космос</a:t>
            </a:r>
          </a:p>
          <a:p>
            <a:pPr algn="ctr"/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306896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hlinkClick r:id="rId2"/>
              </a:rPr>
              <a:t>Космическая симфония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4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3-tub.yandex.net/i?id=526423310-58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458" y="2616620"/>
            <a:ext cx="2676496" cy="18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859061" y="1788528"/>
            <a:ext cx="648072" cy="1656184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365756" y="1736045"/>
            <a:ext cx="4154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im7-tub.yandex.net/i?id=84994293-17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3774" y="2910755"/>
            <a:ext cx="1687734" cy="151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37670" y="2290550"/>
            <a:ext cx="936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lvl="0" algn="ctr"/>
            <a:endParaRPr lang="ru-RU" sz="7200" b="1" dirty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61508" y="3429000"/>
            <a:ext cx="1720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6979" y="548680"/>
            <a:ext cx="2701381" cy="923330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 extrusionH="76200">
            <a:extrusionClr>
              <a:srgbClr val="7030A0"/>
            </a:extrusionClr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РЕБУС</a:t>
            </a:r>
            <a:endParaRPr lang="ru-RU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740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ikonur Cosmodrome Soyuz launch pa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3721596" cy="24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06110" y="3315298"/>
            <a:ext cx="3726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Космодром «Байконур» — первый и </a:t>
            </a:r>
            <a:r>
              <a:rPr lang="ru-RU" dirty="0" smtClean="0"/>
              <a:t>крупнейший</a:t>
            </a:r>
            <a:r>
              <a:rPr lang="ru-RU" baseline="30000" dirty="0"/>
              <a:t> </a:t>
            </a:r>
            <a:r>
              <a:rPr lang="ru-RU" dirty="0" smtClean="0"/>
              <a:t>в </a:t>
            </a:r>
            <a:r>
              <a:rPr lang="ru-RU" dirty="0"/>
              <a:t>мире космодром, расположен на территории Казахстана, недалеко от поселка </a:t>
            </a:r>
            <a:r>
              <a:rPr lang="ru-RU" dirty="0" err="1">
                <a:hlinkClick r:id="rId4" action="ppaction://hlinkfile" tooltip="Тюратам"/>
              </a:rPr>
              <a:t>Тюратам</a:t>
            </a:r>
            <a:r>
              <a:rPr lang="ru-RU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 космодрома «Байконур» был осуществлён запуск первого искусственного спутника Земли и первый полёт человека в космос, </a:t>
            </a:r>
          </a:p>
        </p:txBody>
      </p:sp>
      <p:pic>
        <p:nvPicPr>
          <p:cNvPr id="2052" name="Picture 4" descr="Файл:Proton Zvezd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43880"/>
            <a:ext cx="2813982" cy="40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6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Алексей Леонов на космическом корабле «Союз-19» показывает рисунок астронавта Томаса Стаффорда.Во время экспериментального полёта «Союз — Аполлон», 1975 года">
            <a:hlinkClick r:id="rId2" tooltip="Алексей Леонов на космическом корабле «Союз-19» показывает рисунок астронавта Томаса Стаффорда.Во время экспериментального полёта «Союз — Аполлон», 1975 года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10" y="908720"/>
            <a:ext cx="2825055" cy="195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112474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Алексей </a:t>
            </a:r>
            <a:r>
              <a:rPr lang="ru-RU" dirty="0"/>
              <a:t>Архипович Леонов </a:t>
            </a:r>
            <a:r>
              <a:rPr lang="ru-RU" dirty="0" smtClean="0"/>
              <a:t> </a:t>
            </a:r>
            <a:r>
              <a:rPr lang="ru-RU" dirty="0"/>
              <a:t>совершил первый в истории космонавтики выход в открытый космос</a:t>
            </a:r>
          </a:p>
        </p:txBody>
      </p:sp>
      <p:pic>
        <p:nvPicPr>
          <p:cNvPr id="3076" name="Picture 4" descr="Портрет">
            <a:hlinkClick r:id="rId4" tooltip="Портрет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2" y="3356994"/>
            <a:ext cx="20955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4147865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Валентина Владимировна Терешкова -первая в мире женщина-космонавт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6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15 из 446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74" y="866747"/>
            <a:ext cx="7601202" cy="51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7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356992"/>
            <a:ext cx="39356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400"/>
              </a:spcBef>
              <a:spcAft>
                <a:spcPts val="1400"/>
              </a:spcAft>
            </a:pPr>
            <a:r>
              <a:rPr lang="ru-RU" sz="4000" dirty="0">
                <a:latin typeface="Times New Roman"/>
                <a:ea typeface="Times New Roman"/>
              </a:rPr>
              <a:t>12+36+24+25+3=</a:t>
            </a:r>
            <a:endParaRPr lang="ru-RU" sz="4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 descr="http://im5-tub.yandex.net/i?id=20046059-11-16f-12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2641130" cy="17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1124744"/>
            <a:ext cx="14751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 descr="http://im3-tub.yandex.net/i?id=6325472-00-16f-12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064878"/>
            <a:ext cx="2652886" cy="199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4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76" y="0"/>
            <a:ext cx="91655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71464" y="478248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400"/>
              </a:spcBef>
              <a:spcAft>
                <a:spcPts val="140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</a:rPr>
              <a:t>Прекрасен этот звездный мир, я знаю,</a:t>
            </a:r>
            <a:br>
              <a:rPr lang="ru-RU" b="1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</a:rPr>
              <a:t>Но вот уже земной встречаю я рассвет</a:t>
            </a:r>
            <a:br>
              <a:rPr lang="ru-RU" b="1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</a:rPr>
              <a:t>Земля, Земля, планета голубая,</a:t>
            </a:r>
            <a:br>
              <a:rPr lang="ru-RU" b="1" dirty="0">
                <a:solidFill>
                  <a:srgbClr val="FFFF0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</a:rPr>
              <a:t>Ты лучше всех, прекрасней всех планет!</a:t>
            </a:r>
            <a:endParaRPr lang="ru-RU" b="1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5" name="151_zemliane - trava u dom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00958" y="51435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9"/>
    </mc:Choice>
    <mc:Fallback xmlns="">
      <p:transition spd="slow" advTm="11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07" y="2"/>
            <a:ext cx="9192608" cy="687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37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4"/>
    </mc:Choice>
    <mc:Fallback xmlns="">
      <p:transition spd="slow" advTm="1276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901" y="-44178"/>
            <a:ext cx="9202903" cy="690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68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7"/>
    </mc:Choice>
    <mc:Fallback xmlns="">
      <p:transition spd="slow" advTm="1165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5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9"/>
    </mc:Choice>
    <mc:Fallback xmlns="">
      <p:transition spd="slow" advTm="1134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748017" cy="656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70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1"/>
    </mc:Choice>
    <mc:Fallback xmlns="">
      <p:transition spd="slow" advTm="1239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09169">
            <a:off x="4779346" y="2775883"/>
            <a:ext cx="3685260" cy="2756323"/>
          </a:xfrm>
          <a:prstGeom prst="rect">
            <a:avLst/>
          </a:prstGeom>
          <a:noFill/>
          <a:ln w="63500" cmpd="sng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4394">
            <a:off x="1043612" y="780581"/>
            <a:ext cx="2232025" cy="3279775"/>
          </a:xfrm>
          <a:prstGeom prst="rect">
            <a:avLst/>
          </a:prstGeom>
          <a:noFill/>
          <a:ln w="539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653138"/>
            <a:ext cx="4176464" cy="1754326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 extrusionH="76200">
            <a:extrusionClr>
              <a:srgbClr val="FF0000"/>
            </a:extrusion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со  </a:t>
            </a:r>
            <a:r>
              <a:rPr lang="ru-RU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дня полета  в космос 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первого человека</a:t>
            </a:r>
            <a:endParaRPr lang="ru-RU" sz="3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0077" y="1268760"/>
            <a:ext cx="2746265" cy="1446550"/>
          </a:xfrm>
          <a:prstGeom prst="rect">
            <a:avLst/>
          </a:prstGeom>
          <a:effectLst>
            <a:outerShdw blurRad="50800" dist="50800" dir="5400000" algn="ctr" rotWithShape="0">
              <a:schemeClr val="accent2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>
            <a:spAutoFit/>
          </a:bodyPr>
          <a:lstStyle/>
          <a:p>
            <a:pPr lvl="0" algn="ctr"/>
            <a:r>
              <a:rPr lang="ru-RU" sz="8800" b="1" dirty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50 </a:t>
            </a:r>
            <a:r>
              <a:rPr lang="ru-RU" sz="6000" b="1" dirty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лет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260648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12 апреля 2011 </a:t>
            </a:r>
            <a:r>
              <a:rPr lang="ru-RU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г.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519" y="0"/>
            <a:ext cx="9301039" cy="696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89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7"/>
    </mc:Choice>
    <mc:Fallback xmlns="">
      <p:transition spd="slow" advTm="1224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07" y="0"/>
            <a:ext cx="9517151" cy="712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4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82"/>
    </mc:Choice>
    <mc:Fallback xmlns="">
      <p:transition spd="slow" advTm="2488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2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54"/>
    </mc:Choice>
    <mc:Fallback xmlns="">
      <p:transition spd="slow" advTm="2235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116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0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 из 9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1196752"/>
            <a:ext cx="2733675" cy="38100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3" y="1221228"/>
            <a:ext cx="4752527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atin typeface="Times New Roman"/>
                <a:ea typeface="Times New Roman"/>
              </a:rPr>
              <a:t>Указом Президента </a:t>
            </a:r>
            <a:r>
              <a:rPr lang="ru-RU" sz="3600" dirty="0">
                <a:latin typeface="Times New Roman"/>
                <a:ea typeface="Times New Roman"/>
              </a:rPr>
              <a:t>Российской Федерации Дмитрия Медведева </a:t>
            </a:r>
            <a:endParaRPr lang="ru-RU" sz="3600" dirty="0" smtClean="0">
              <a:latin typeface="Times New Roman"/>
              <a:ea typeface="Times New Roman"/>
            </a:endParaRPr>
          </a:p>
          <a:p>
            <a:pPr algn="ctr"/>
            <a:r>
              <a:rPr lang="ru-RU" sz="3600" dirty="0" smtClean="0">
                <a:latin typeface="Times New Roman"/>
                <a:ea typeface="Times New Roman"/>
              </a:rPr>
              <a:t>2011 </a:t>
            </a:r>
            <a:r>
              <a:rPr lang="ru-RU" sz="3600" dirty="0">
                <a:latin typeface="Times New Roman"/>
                <a:ea typeface="Times New Roman"/>
              </a:rPr>
              <a:t>год </a:t>
            </a:r>
            <a:endParaRPr lang="ru-RU" sz="3600" dirty="0" smtClean="0">
              <a:latin typeface="Times New Roman"/>
              <a:ea typeface="Times New Roman"/>
            </a:endParaRPr>
          </a:p>
          <a:p>
            <a:pPr algn="ctr"/>
            <a:r>
              <a:rPr lang="ru-RU" sz="3600" dirty="0" smtClean="0">
                <a:latin typeface="Times New Roman"/>
                <a:ea typeface="Times New Roman"/>
              </a:rPr>
              <a:t>объявлен </a:t>
            </a:r>
            <a:r>
              <a:rPr lang="ru-RU" sz="3600" dirty="0">
                <a:latin typeface="Times New Roman"/>
                <a:ea typeface="Times New Roman"/>
              </a:rPr>
              <a:t>Годом российской космонавтики</a:t>
            </a:r>
            <a:endParaRPr lang="ru-RU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32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7986" y="1268761"/>
            <a:ext cx="4216711" cy="301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1400"/>
              </a:spcBef>
              <a:spcAft>
                <a:spcPts val="1400"/>
              </a:spcAft>
            </a:pPr>
            <a:r>
              <a:rPr lang="ru-RU" b="1" i="1" dirty="0">
                <a:solidFill>
                  <a:srgbClr val="6600FF"/>
                </a:solidFill>
                <a:latin typeface="Times New Roman"/>
                <a:ea typeface="Times New Roman"/>
              </a:rPr>
              <a:t>В ряду десятилетья каждый год</a:t>
            </a:r>
            <a:endParaRPr lang="ru-RU" b="1" dirty="0">
              <a:solidFill>
                <a:srgbClr val="6600FF"/>
              </a:solidFill>
              <a:latin typeface="Times New Roman"/>
              <a:ea typeface="Times New Roman"/>
            </a:endParaRPr>
          </a:p>
          <a:p>
            <a:pPr algn="r">
              <a:spcBef>
                <a:spcPts val="1400"/>
              </a:spcBef>
              <a:spcAft>
                <a:spcPts val="1400"/>
              </a:spcAft>
            </a:pPr>
            <a:r>
              <a:rPr lang="ru-RU" b="1" i="1" dirty="0">
                <a:solidFill>
                  <a:srgbClr val="6600FF"/>
                </a:solidFill>
                <a:latin typeface="Times New Roman"/>
                <a:ea typeface="Times New Roman"/>
              </a:rPr>
              <a:t>Мы метили космическими вехами.</a:t>
            </a:r>
            <a:endParaRPr lang="ru-RU" b="1" dirty="0">
              <a:solidFill>
                <a:srgbClr val="6600FF"/>
              </a:solidFill>
              <a:latin typeface="Times New Roman"/>
              <a:ea typeface="Times New Roman"/>
            </a:endParaRPr>
          </a:p>
          <a:p>
            <a:pPr algn="r">
              <a:spcBef>
                <a:spcPts val="1400"/>
              </a:spcBef>
              <a:spcAft>
                <a:spcPts val="1400"/>
              </a:spcAft>
            </a:pPr>
            <a:r>
              <a:rPr lang="ru-RU" b="1" i="1" dirty="0">
                <a:solidFill>
                  <a:srgbClr val="6600FF"/>
                </a:solidFill>
                <a:latin typeface="Times New Roman"/>
                <a:ea typeface="Times New Roman"/>
              </a:rPr>
              <a:t>Но помним: к звездам начался поход</a:t>
            </a:r>
            <a:endParaRPr lang="ru-RU" b="1" dirty="0">
              <a:solidFill>
                <a:srgbClr val="6600FF"/>
              </a:solidFill>
              <a:latin typeface="Times New Roman"/>
              <a:ea typeface="Times New Roman"/>
            </a:endParaRPr>
          </a:p>
          <a:p>
            <a:pPr algn="r">
              <a:spcBef>
                <a:spcPts val="1400"/>
              </a:spcBef>
              <a:spcAft>
                <a:spcPts val="1400"/>
              </a:spcAft>
            </a:pPr>
            <a:r>
              <a:rPr lang="ru-RU" b="1" i="1" dirty="0">
                <a:solidFill>
                  <a:srgbClr val="6600FF"/>
                </a:solidFill>
                <a:latin typeface="Times New Roman"/>
                <a:ea typeface="Times New Roman"/>
              </a:rPr>
              <a:t>С гагаринского русского «Поехали!»</a:t>
            </a:r>
            <a:endParaRPr lang="ru-RU" b="1" dirty="0">
              <a:solidFill>
                <a:srgbClr val="6600FF"/>
              </a:solidFill>
              <a:latin typeface="Times New Roman"/>
              <a:ea typeface="Times New Roman"/>
            </a:endParaRPr>
          </a:p>
          <a:p>
            <a:pPr algn="r">
              <a:spcBef>
                <a:spcPts val="1400"/>
              </a:spcBef>
              <a:spcAft>
                <a:spcPts val="1400"/>
              </a:spcAft>
            </a:pPr>
            <a:r>
              <a:rPr lang="ru-RU" b="1" dirty="0">
                <a:solidFill>
                  <a:srgbClr val="6600FF"/>
                </a:solidFill>
                <a:latin typeface="Times New Roman"/>
                <a:ea typeface="Times New Roman"/>
              </a:rPr>
              <a:t>А. Твардовский</a:t>
            </a:r>
            <a:endParaRPr lang="ru-RU" b="1" dirty="0">
              <a:solidFill>
                <a:srgbClr val="6600FF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4" name="Picture 3" descr="C:\Users\User\Desktop\Новая папка\Космос\1238177652_46d14baea28ff0f11370ccdcb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36" y="764704"/>
            <a:ext cx="3808413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3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3" y="663081"/>
            <a:ext cx="281297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663079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Юрий Алексеевич Гагарин  родился 9 марта 1934 года в </a:t>
            </a:r>
            <a:r>
              <a:rPr lang="ru-RU" b="1" dirty="0" err="1" smtClean="0"/>
              <a:t>г.Гжатске</a:t>
            </a:r>
            <a:endParaRPr lang="ru-RU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0511" y="1988842"/>
            <a:ext cx="4307399" cy="273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1" y="5157192"/>
            <a:ext cx="6906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Отец, Алексей Иванович – плотник, мать – Анна Тимофеевна – работала на молочнотоварной ферме. Родители воспитали в Юре трудолюбивого и отзывчивого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912" y="98072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1 сентября 1941 года мальчик пошёл в школу, но 12 октября деревню заняли немцы, и его учёба прервалась. Почти полтора года деревня </a:t>
            </a:r>
            <a:r>
              <a:rPr lang="ru-RU" sz="1600" dirty="0" err="1" smtClean="0"/>
              <a:t>Клушино</a:t>
            </a:r>
            <a:r>
              <a:rPr lang="ru-RU" sz="1600" dirty="0" smtClean="0"/>
              <a:t>, где проживала </a:t>
            </a:r>
            <a:r>
              <a:rPr lang="ru-RU" sz="1600" dirty="0" err="1" smtClean="0"/>
              <a:t>самья</a:t>
            </a:r>
            <a:r>
              <a:rPr lang="ru-RU" sz="1600" dirty="0" smtClean="0"/>
              <a:t> Гагариных,  </a:t>
            </a:r>
            <a:r>
              <a:rPr lang="ru-RU" sz="1600" dirty="0"/>
              <a:t>была оккупирована немецкими </a:t>
            </a:r>
            <a:r>
              <a:rPr lang="ru-RU" sz="1600" dirty="0" smtClean="0"/>
              <a:t>войсками.</a:t>
            </a:r>
          </a:p>
          <a:p>
            <a:r>
              <a:rPr lang="ru-RU" sz="1600" dirty="0"/>
              <a:t>В мае 1949 года Гагарин окончил шестой класс </a:t>
            </a:r>
            <a:r>
              <a:rPr lang="ru-RU" sz="1600" dirty="0" err="1"/>
              <a:t>Гжатской</a:t>
            </a:r>
            <a:r>
              <a:rPr lang="ru-RU" sz="1600" dirty="0"/>
              <a:t> средней школы, и 30 сентября поступил в Люберецкое ремесленное училище № 10. Одновременно поступил в вечернюю школу рабочей молодёжи, седьмой класс которой окончил в мае </a:t>
            </a:r>
            <a:r>
              <a:rPr lang="ru-RU" sz="1600" dirty="0">
                <a:hlinkClick r:id="rId2" action="ppaction://hlinkfile" tooltip="1951 год"/>
              </a:rPr>
              <a:t>1951 года</a:t>
            </a:r>
            <a:r>
              <a:rPr lang="ru-RU" sz="1600" dirty="0"/>
              <a:t>, а в июне окончил с отличием училище по специальности формовщик-литейщик</a:t>
            </a:r>
          </a:p>
        </p:txBody>
      </p:sp>
      <p:pic>
        <p:nvPicPr>
          <p:cNvPr id="5" name="Picture 6" descr="gagarin_2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2" y="1406754"/>
            <a:ext cx="2191927" cy="293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8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844826"/>
            <a:ext cx="355441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9" y="1556793"/>
            <a:ext cx="40459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августе 1951 года Гагарин поступил в Саратовский индустриальный техникум, и 25 октября 1954 года впервые пришёл в </a:t>
            </a:r>
            <a:r>
              <a:rPr lang="ru-RU" dirty="0">
                <a:solidFill>
                  <a:srgbClr val="BA0000"/>
                </a:solidFill>
              </a:rPr>
              <a:t>Саратовский аэроклуб</a:t>
            </a:r>
            <a:r>
              <a:rPr lang="ru-RU" dirty="0"/>
              <a:t>. В 1955 году Юрий Гагарин добился значительных успехов, закончил с отличием учёбу и совершил первый самостоятельный полёт на самолёте Як-18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5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0189" y="836714"/>
            <a:ext cx="3635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12 апреля 1961 года. Как будто давно это было и вместе с тем так недавно! Этот солнечный весенний день стал праздником для всего человечества, звездным днем Земли, началом космической эры. В то памятное утро советский летчик Юрий Алексеевич Гагарин совершил первый в истории человечества полет в космос </a:t>
            </a:r>
            <a:r>
              <a:rPr lang="ru-RU" dirty="0" smtClean="0"/>
              <a:t>. 108 </a:t>
            </a:r>
            <a:r>
              <a:rPr lang="ru-RU" dirty="0"/>
              <a:t>минут — время, за которое он облетел земной шар, потрясли мир</a:t>
            </a:r>
            <a:r>
              <a:rPr lang="ru-RU" dirty="0" smtClean="0"/>
              <a:t>.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55" y="1916833"/>
            <a:ext cx="3823432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7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Новая папка\Космос\Tsiolkov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3" y="1484784"/>
            <a:ext cx="2828259" cy="325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User\Desktop\Новая папка\Космос\korolev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3" y="1535044"/>
            <a:ext cx="2165663" cy="3169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5652120" y="537321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Сергей Павлович Королев.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22920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Константин Эдуардович Циолковский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3520" y="60136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Основоположник современной космонавтики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73986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Пионер ракетной техники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15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355</TotalTime>
  <Words>335</Words>
  <Application>Microsoft Office PowerPoint</Application>
  <PresentationFormat>Экран (4:3)</PresentationFormat>
  <Paragraphs>35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Лена</cp:lastModifiedBy>
  <cp:revision>37</cp:revision>
  <dcterms:created xsi:type="dcterms:W3CDTF">2011-08-29T05:15:56Z</dcterms:created>
  <dcterms:modified xsi:type="dcterms:W3CDTF">2016-01-07T11:18:52Z</dcterms:modified>
</cp:coreProperties>
</file>