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9" r:id="rId4"/>
    <p:sldId id="260" r:id="rId5"/>
    <p:sldId id="261" r:id="rId6"/>
    <p:sldId id="262" r:id="rId7"/>
    <p:sldId id="258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6F5B3-524A-4CC3-8D60-0013AAED4E99}" type="datetimeFigureOut">
              <a:rPr lang="ru-RU" smtClean="0"/>
              <a:t>13.05.2012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00ACD-A54B-4D26-9056-5946989670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8DE5-9B03-44C4-B50F-C6FA26FF74D1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32ADA-EF01-49F2-A7CA-E9ABFF5B3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1;&#1102;&#1076;&#1084;&#1080;&#1083;&#1072;\&#1056;&#1072;&#1073;&#1086;&#1095;&#1080;&#1081;%20&#1089;&#1090;&#1086;&#1083;\&#1091;&#1088;&#1086;&#1082;&#1080;%20&#1069;&#1083;&#1055;\&#1083;&#1080;&#1090;%2011\&#1057;&#1086;&#1074;&#1088;&#1077;&#1084;.&#1083;&#1080;&#1090;\&#1057;&#1086;&#1074;&#1088;&#1077;&#1084;&#1077;&#1085;&#1085;&#1072;&#1103;%20&#1087;&#1086;&#1101;&#1079;&#1080;&#1103;\&#1086;&#1082;&#1091;&#1076;&#1078;&#1072;&#1074;&#1072;\&#1054;&#1082;&#1091;&#1076;&#1078;&#1072;&#1074;&#1072;%20&#1041;.&#1064;\&#1086;&#1082;&#1091;&#1076;&#1078;&#1072;&#1074;&#1072;.WAV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1;&#1102;&#1076;&#1084;&#1080;&#1083;&#1072;\&#1056;&#1072;&#1073;&#1086;&#1095;&#1080;&#1081;%20&#1089;&#1090;&#1086;&#1083;\&#1091;&#1088;&#1086;&#1082;&#1080;%20&#1069;&#1083;&#1055;\&#1083;&#1080;&#1090;%2011\&#1057;&#1086;&#1074;&#1088;&#1077;&#1084;.&#1083;&#1080;&#1090;\&#1057;&#1086;&#1074;&#1088;&#1077;&#1084;&#1077;&#1085;&#1085;&#1072;&#1103;%20&#1087;&#1086;&#1101;&#1079;&#1080;&#1103;\&#1086;&#1082;&#1091;&#1076;&#1078;&#1072;&#1074;&#1072;\&#1054;&#1082;&#1091;&#1076;&#1078;&#1072;&#1074;&#1072;%20&#1041;.&#1064;\&#1087;&#1086;&#1077;&#1090;%20&#1084;&#1080;&#1088;&#1086;&#1085;&#1086;&#1074;%20&#1078;&#1077;&#1085;&#1102;&#1089;&#1100;.WAV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51;&#1102;&#1076;&#1084;&#1080;&#1083;&#1072;\&#1056;&#1072;&#1073;&#1086;&#1095;&#1080;&#1081;%20&#1089;&#1090;&#1086;&#1083;\&#1091;&#1088;&#1086;&#1082;&#1080;%20&#1069;&#1083;&#1055;\&#1083;&#1080;&#1090;%2011\&#1057;&#1086;&#1074;&#1088;&#1077;&#1084;.&#1083;&#1080;&#1090;\&#1057;&#1086;&#1074;&#1088;&#1077;&#1084;&#1077;&#1085;&#1085;&#1072;&#1103;%20&#1087;&#1086;&#1101;&#1079;&#1080;&#1103;\&#1086;&#1082;&#1091;&#1076;&#1078;&#1072;&#1074;&#1072;\&#1054;&#1082;&#1091;&#1076;&#1078;&#1072;&#1074;&#1072;%20&#1041;.&#1064;\&#1091;&#1088;&#1075;&#1072;&#1085;&#1090;%20&#1087;&#1077;&#1089;&#1085;&#1103;.avi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1;&#1102;&#1076;&#1084;&#1080;&#1083;&#1072;\&#1056;&#1072;&#1073;&#1086;&#1095;&#1080;&#1081;%20&#1089;&#1090;&#1086;&#1083;\&#1091;&#1088;&#1086;&#1082;&#1080;%20&#1069;&#1083;&#1055;\&#1083;&#1080;&#1090;%2011\&#1057;&#1086;&#1074;&#1088;&#1077;&#1084;.&#1083;&#1080;&#1090;\&#1057;&#1086;&#1074;&#1088;&#1077;&#1084;&#1077;&#1085;&#1085;&#1072;&#1103;%20&#1087;&#1086;&#1101;&#1079;&#1080;&#1103;\&#1086;&#1082;&#1091;&#1076;&#1078;&#1072;&#1074;&#1072;\&#1054;&#1082;&#1091;&#1076;&#1078;&#1072;&#1074;&#1072;%20&#1041;.&#1064;\&#1075;&#1086;&#1089;&#1087;&#1086;&#1078;&#1072;%20&#1091;&#1076;&#1072;&#1095;&#1072;%20&#1086;&#1082;&#1091;&#1076;&#1078;&#1072;&#1074;&#1072;.WAV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Булат Шалвович Окуджава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CC0000"/>
                </a:solidFill>
              </a:rPr>
              <a:t>«Пусть будет дверь открыта...»</a:t>
            </a:r>
            <a:endParaRPr lang="ru-RU" sz="2800" smtClean="0">
              <a:solidFill>
                <a:srgbClr val="CC0000"/>
              </a:solidFill>
            </a:endParaRPr>
          </a:p>
          <a:p>
            <a:pPr eaLnBrk="1" hangingPunct="1">
              <a:buFontTx/>
              <a:buNone/>
            </a:pPr>
            <a:r>
              <a:rPr lang="ru-RU" sz="2800" smtClean="0"/>
              <a:t> </a:t>
            </a:r>
          </a:p>
        </p:txBody>
      </p:sp>
      <p:pic>
        <p:nvPicPr>
          <p:cNvPr id="2053" name="Picture 9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3089275" cy="5181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054" name="Text Box 10"/>
          <p:cNvSpPr txBox="1">
            <a:spLocks noChangeArrowheads="1" noChangeShapeType="1"/>
          </p:cNvSpPr>
          <p:nvPr/>
        </p:nvSpPr>
        <p:spPr bwMode="auto">
          <a:xfrm>
            <a:off x="4724400" y="3352800"/>
            <a:ext cx="3200400" cy="2438400"/>
          </a:xfrm>
          <a:prstGeom prst="rect">
            <a:avLst/>
          </a:prstGeom>
          <a:solidFill>
            <a:srgbClr val="F4FE9A"/>
          </a:solidFill>
          <a:ln w="28575" algn="in">
            <a:solidFill>
              <a:srgbClr val="FF6600"/>
            </a:solidFill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Авторская песня</a:t>
            </a:r>
            <a:endParaRPr lang="ru-RU" sz="2400"/>
          </a:p>
        </p:txBody>
      </p:sp>
      <p:pic>
        <p:nvPicPr>
          <p:cNvPr id="2055" name="Picture 11" descr="j03455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114800"/>
            <a:ext cx="1722438" cy="2438400"/>
          </a:xfrm>
          <a:prstGeom prst="rect">
            <a:avLst/>
          </a:prstGeom>
          <a:solidFill>
            <a:srgbClr val="FF6600"/>
          </a:solidFill>
          <a:ln w="9525" algn="in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уно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90600"/>
            <a:ext cx="6705600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окуджав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24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Людмила\Рабочий стол\уроки ЭлП\лит 11\Соврем.лит\Современная поэзия\окуджава\Б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57166"/>
            <a:ext cx="5082760" cy="632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оет миронов женюсь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42952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0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31543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{6DB98076-BC0A-440B-AAC3-B1B1FFC1A654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685800"/>
            <a:ext cx="32575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1066800" y="5334000"/>
            <a:ext cx="103028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А.Галич</a:t>
            </a:r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4038600" y="6096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В.Высоцкий</a:t>
            </a:r>
          </a:p>
        </p:txBody>
      </p:sp>
      <p:pic>
        <p:nvPicPr>
          <p:cNvPr id="3078" name="Picture 6" descr="C:\Documents and Settings\Людмила\Рабочий стол\Вертинск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667000"/>
            <a:ext cx="2667000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6781800" y="2362200"/>
            <a:ext cx="1773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А.Вертинский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295400"/>
            <a:ext cx="8001000" cy="3631763"/>
          </a:xfrm>
          <a:prstGeom prst="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lin ang="5400000" scaled="1"/>
            <a:tileRect/>
          </a:gradFill>
          <a:scene3d>
            <a:camera prst="isometricOffAxis1Right"/>
            <a:lightRig rig="threePt" dir="t"/>
          </a:scene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Бард</a:t>
            </a:r>
            <a:r>
              <a:rPr lang="ru-RU" sz="4400" dirty="0" smtClean="0">
                <a:solidFill>
                  <a:srgbClr val="C00000"/>
                </a:solidFill>
              </a:rPr>
              <a:t> – </a:t>
            </a:r>
          </a:p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эстрадный исполнитель </a:t>
            </a:r>
          </a:p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поэтического произведения, </a:t>
            </a:r>
          </a:p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им же самим положенного</a:t>
            </a:r>
          </a:p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на музыку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00800" y="67056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C:\Documents and Settings\Людмила\Рабочий стол\профконкурс\оте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3657600" cy="62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8"/>
          <p:cNvSpPr txBox="1">
            <a:spLocks noChangeArrowheads="1"/>
          </p:cNvSpPr>
          <p:nvPr/>
        </p:nvSpPr>
        <p:spPr bwMode="auto">
          <a:xfrm>
            <a:off x="4495800" y="1066800"/>
            <a:ext cx="3200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С отцом, </a:t>
            </a:r>
          </a:p>
          <a:p>
            <a:r>
              <a:rPr lang="ru-RU" b="1"/>
              <a:t>Шалвой Степановичем </a:t>
            </a:r>
          </a:p>
          <a:p>
            <a:r>
              <a:rPr lang="ru-RU" b="1"/>
              <a:t>Окуджавой, 1926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Людмила\Рабочий стол\профконкурс\Б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81000"/>
            <a:ext cx="44196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5715000" y="2514600"/>
            <a:ext cx="3940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Булат Окуджава, 1941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Людмила\Рабочий стол\уроки ЭлП\лит 11\Соврем.лит\Современная поэзия\окуджава\с матерью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6143625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14546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С мамой, </a:t>
            </a:r>
            <a:r>
              <a:rPr lang="ru-RU" b="1" dirty="0" err="1" smtClean="0"/>
              <a:t>Ашхен</a:t>
            </a:r>
            <a:r>
              <a:rPr lang="ru-RU" b="1" dirty="0" smtClean="0"/>
              <a:t> Степановной </a:t>
            </a:r>
            <a:r>
              <a:rPr lang="ru-RU" b="1" dirty="0" err="1" smtClean="0"/>
              <a:t>Налбандян</a:t>
            </a:r>
            <a:r>
              <a:rPr lang="ru-RU" b="1" dirty="0" smtClean="0"/>
              <a:t>, 1929 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Людмила\Рабочий стол\уроки ЭлП\лит 11\Соврем.лит\Современная поэзия\окуджава\сканирование0001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38449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Documents and Settings\Людмила\Рабочий стол\профконкурс\Б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533400"/>
            <a:ext cx="3581400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ургант песня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857488" y="421481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Б3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14290"/>
            <a:ext cx="47783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госпожа удача окуджав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00958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</Words>
  <PresentationFormat>Экран (4:3)</PresentationFormat>
  <Paragraphs>18</Paragraphs>
  <Slides>10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Булат Шалвович Окуджава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Булат Шалвович Окуджава</dc:title>
  <cp:lastModifiedBy>Людмила</cp:lastModifiedBy>
  <cp:revision>2</cp:revision>
  <dcterms:modified xsi:type="dcterms:W3CDTF">2012-05-12T19:55:21Z</dcterms:modified>
</cp:coreProperties>
</file>