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BEE240-3B2C-4949-BF79-1C5069DD31A7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D06F37-7618-4C48-80D2-85CEA8D0E6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458200" cy="9144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Тест по геометрии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Вопрос </a:t>
            </a:r>
            <a:r>
              <a:rPr lang="ru-RU" b="1" u="sng" dirty="0" smtClean="0"/>
              <a:t>10: </a:t>
            </a:r>
            <a:r>
              <a:rPr lang="ru-RU" sz="2700" i="1" dirty="0">
                <a:effectLst/>
              </a:rPr>
              <a:t>При пересечении прямых а и b секущей m углы 1,2,7,8 называются ..., а углы 3,4,5,6 называются ... </a:t>
            </a:r>
            <a:endParaRPr lang="ru-RU" sz="2700" i="1" dirty="0"/>
          </a:p>
        </p:txBody>
      </p:sp>
      <p:pic>
        <p:nvPicPr>
          <p:cNvPr id="1026" name="Picture 2" descr="http://u.jimdo.com/www48/o/sa9cc4bd5325ca813/img/i522f235a57452e2c/1399139531/std/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628800"/>
            <a:ext cx="7962301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4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>Вопрос 11:  </a:t>
            </a:r>
            <a:r>
              <a:rPr lang="ru-RU" sz="3100" i="1" dirty="0" smtClean="0"/>
              <a:t>Запишите первый признак равенства треугольников.</a:t>
            </a:r>
            <a:br>
              <a:rPr lang="ru-RU" sz="3100" i="1" dirty="0" smtClean="0"/>
            </a:br>
            <a:r>
              <a:rPr lang="ru-RU" sz="3100" i="1" dirty="0"/>
              <a:t/>
            </a:r>
            <a:br>
              <a:rPr lang="ru-RU" sz="3100" i="1" dirty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/>
              <a:t/>
            </a:r>
            <a:br>
              <a:rPr lang="ru-RU" sz="3100" i="1" dirty="0"/>
            </a:br>
            <a:r>
              <a:rPr lang="ru-RU" sz="3100" i="1" dirty="0"/>
              <a:t/>
            </a:r>
            <a:br>
              <a:rPr lang="ru-RU" sz="3100" i="1" dirty="0"/>
            </a:br>
            <a:r>
              <a:rPr lang="ru-RU" b="1" u="sng" dirty="0" smtClean="0"/>
              <a:t>Вопрос 12:  </a:t>
            </a:r>
            <a:r>
              <a:rPr lang="ru-RU" sz="3100" i="1" dirty="0" smtClean="0"/>
              <a:t>Два радиуса. </a:t>
            </a:r>
            <a:endParaRPr lang="ru-RU" sz="3100" i="1" dirty="0"/>
          </a:p>
        </p:txBody>
      </p:sp>
    </p:spTree>
    <p:extLst>
      <p:ext uri="{BB962C8B-B14F-4D97-AF65-F5344CB8AC3E}">
        <p14:creationId xmlns:p14="http://schemas.microsoft.com/office/powerpoint/2010/main" val="419010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/>
              <a:t>Вопрос 1:</a:t>
            </a:r>
            <a:r>
              <a:rPr lang="ru-RU" dirty="0" smtClean="0"/>
              <a:t> </a:t>
            </a:r>
            <a:r>
              <a:rPr lang="ru-RU" sz="2700" i="1" dirty="0" smtClean="0"/>
              <a:t>Медианой треугольника, проведённой из данной вершины, называется</a:t>
            </a:r>
            <a:br>
              <a:rPr lang="ru-RU" sz="2700" i="1" dirty="0" smtClean="0"/>
            </a:br>
            <a:endParaRPr lang="ru-RU" sz="31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2372" y="1412776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/>
              <a:t> произвольная прямая, проходящая через эту </a:t>
            </a:r>
            <a:r>
              <a:rPr lang="ru-RU" sz="3200" dirty="0" smtClean="0"/>
              <a:t>вершину</a:t>
            </a:r>
          </a:p>
          <a:p>
            <a:pPr marL="514350" indent="-514350">
              <a:buAutoNum type="arabicPeriod"/>
            </a:pPr>
            <a:endParaRPr lang="ru-RU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прямая, </a:t>
            </a:r>
            <a:r>
              <a:rPr lang="ru-RU" sz="3200" dirty="0"/>
              <a:t>соединяющая эту вершину с серединой противолежащей </a:t>
            </a:r>
            <a:r>
              <a:rPr lang="ru-RU" sz="3200" dirty="0" smtClean="0"/>
              <a:t>стороны</a:t>
            </a:r>
          </a:p>
          <a:p>
            <a:pPr marL="514350" indent="-514350">
              <a:buAutoNum type="arabicPeriod"/>
            </a:pPr>
            <a:endParaRPr lang="ru-RU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 отрезок</a:t>
            </a:r>
            <a:r>
              <a:rPr lang="ru-RU" sz="3200" dirty="0"/>
              <a:t>, соединяющий эту вершину с серединой противолежащей стороны</a:t>
            </a:r>
          </a:p>
        </p:txBody>
      </p:sp>
    </p:spTree>
    <p:extLst>
      <p:ext uri="{BB962C8B-B14F-4D97-AF65-F5344CB8AC3E}">
        <p14:creationId xmlns:p14="http://schemas.microsoft.com/office/powerpoint/2010/main" val="41637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Вопрос 2: </a:t>
            </a:r>
            <a:r>
              <a:rPr lang="ru-RU" i="1" dirty="0" smtClean="0"/>
              <a:t>Высота </a:t>
            </a:r>
            <a:r>
              <a:rPr lang="ru-RU" i="1" dirty="0"/>
              <a:t>треугольника- это :</a:t>
            </a:r>
            <a:endParaRPr lang="ru-RU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 </a:t>
            </a:r>
            <a:r>
              <a:rPr lang="ru-RU" sz="2400" dirty="0" smtClean="0"/>
              <a:t>1</a:t>
            </a:r>
            <a:r>
              <a:rPr lang="ru-RU" sz="2800" dirty="0" smtClean="0"/>
              <a:t>. отрезок</a:t>
            </a:r>
            <a:r>
              <a:rPr lang="ru-RU" sz="2800" dirty="0"/>
              <a:t>, перпендикулярный стороне </a:t>
            </a:r>
            <a:r>
              <a:rPr lang="ru-RU" sz="2800" dirty="0" smtClean="0"/>
              <a:t>треугольника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 </a:t>
            </a:r>
            <a:r>
              <a:rPr lang="ru-RU" sz="2800" dirty="0" smtClean="0"/>
              <a:t>2. отрезок</a:t>
            </a:r>
            <a:r>
              <a:rPr lang="ru-RU" sz="2800" dirty="0"/>
              <a:t>, пересекающий сторону треугольника под прямым </a:t>
            </a:r>
            <a:r>
              <a:rPr lang="ru-RU" sz="2800" dirty="0" smtClean="0"/>
              <a:t>углом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 </a:t>
            </a:r>
            <a:r>
              <a:rPr lang="ru-RU" sz="2800" dirty="0" smtClean="0"/>
              <a:t>3. перпендикуляр</a:t>
            </a:r>
            <a:r>
              <a:rPr lang="ru-RU" sz="2800" dirty="0"/>
              <a:t>, проведённый из вершины треугольника к прямой, содержащей противоположную </a:t>
            </a:r>
            <a:r>
              <a:rPr lang="ru-RU" sz="2800" dirty="0" smtClean="0"/>
              <a:t>сторону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 </a:t>
            </a:r>
            <a:r>
              <a:rPr lang="ru-RU" sz="2800" dirty="0"/>
              <a:t> отрезок, соединяющий вершину треугольника с противолежащей стороной под прямым углом</a:t>
            </a:r>
          </a:p>
        </p:txBody>
      </p:sp>
    </p:spTree>
    <p:extLst>
      <p:ext uri="{BB962C8B-B14F-4D97-AF65-F5344CB8AC3E}">
        <p14:creationId xmlns:p14="http://schemas.microsoft.com/office/powerpoint/2010/main" val="35710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u="sng" dirty="0" smtClean="0"/>
              <a:t>Вопрос 3: </a:t>
            </a:r>
            <a:r>
              <a:rPr lang="ru-RU" sz="3200" i="1" dirty="0"/>
              <a:t>Третий признак равенства треугольников - это признак равенства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84784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по </a:t>
            </a:r>
            <a:r>
              <a:rPr lang="ru-RU" sz="3200" dirty="0"/>
              <a:t>двум сторонам и углу между </a:t>
            </a:r>
            <a:r>
              <a:rPr lang="ru-RU" sz="3200" dirty="0" smtClean="0"/>
              <a:t>ними</a:t>
            </a:r>
            <a:endParaRPr lang="ru-RU" sz="3200" dirty="0"/>
          </a:p>
          <a:p>
            <a:pPr marL="342900" indent="-342900">
              <a:buAutoNum type="arabicPeriod"/>
            </a:pPr>
            <a:r>
              <a:rPr lang="ru-RU" sz="3200" dirty="0"/>
              <a:t> по стороне и двум прилежащим к ней двум </a:t>
            </a:r>
            <a:r>
              <a:rPr lang="ru-RU" sz="3200" dirty="0" smtClean="0"/>
              <a:t>углам</a:t>
            </a:r>
          </a:p>
          <a:p>
            <a:pPr marL="342900" indent="-342900">
              <a:buAutoNum type="arabicPeriod"/>
            </a:pPr>
            <a:endParaRPr lang="ru-RU" sz="3200" dirty="0"/>
          </a:p>
          <a:p>
            <a:pPr marL="342900" indent="-342900">
              <a:buAutoNum type="arabicPeriod"/>
            </a:pPr>
            <a:r>
              <a:rPr lang="ru-RU" sz="3200" dirty="0" smtClean="0"/>
              <a:t>по </a:t>
            </a:r>
            <a:r>
              <a:rPr lang="ru-RU" sz="3200" dirty="0"/>
              <a:t>трём </a:t>
            </a:r>
            <a:r>
              <a:rPr lang="ru-RU" sz="3200" dirty="0" smtClean="0"/>
              <a:t>углам</a:t>
            </a:r>
          </a:p>
          <a:p>
            <a:pPr marL="342900" indent="-342900">
              <a:buAutoNum type="arabicPeriod"/>
            </a:pPr>
            <a:endParaRPr lang="ru-RU" sz="3200" dirty="0"/>
          </a:p>
          <a:p>
            <a:pPr marL="342900" indent="-342900">
              <a:buAutoNum type="arabicPeriod"/>
            </a:pPr>
            <a:r>
              <a:rPr lang="ru-RU" sz="3200" dirty="0" smtClean="0"/>
              <a:t>по </a:t>
            </a:r>
            <a:r>
              <a:rPr lang="ru-RU" sz="3200" dirty="0"/>
              <a:t>трём сторонам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02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Вопрос 4: </a:t>
            </a:r>
            <a:r>
              <a:rPr lang="ru-RU" sz="2700" i="1" dirty="0" smtClean="0">
                <a:effectLst/>
              </a:rPr>
              <a:t>Окружность </a:t>
            </a:r>
            <a:r>
              <a:rPr lang="ru-RU" sz="2700" i="1" dirty="0">
                <a:effectLst/>
              </a:rPr>
              <a:t>- это геометрическая фигура, состоящая:</a:t>
            </a:r>
            <a:endParaRPr lang="ru-RU" sz="2700" b="1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из </a:t>
            </a:r>
            <a:r>
              <a:rPr lang="ru-RU" sz="2800" dirty="0"/>
              <a:t>всех точек, находящихся на заданном расстоянии от заданной </a:t>
            </a:r>
            <a:r>
              <a:rPr lang="ru-RU" sz="2800" dirty="0" smtClean="0"/>
              <a:t>точки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 smtClean="0"/>
              <a:t>из </a:t>
            </a:r>
            <a:r>
              <a:rPr lang="ru-RU" sz="2800" dirty="0"/>
              <a:t>центра окружности и множества точек, расположенных вокруг </a:t>
            </a:r>
            <a:r>
              <a:rPr lang="ru-RU" sz="2800" dirty="0" smtClean="0"/>
              <a:t>неё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 smtClean="0"/>
              <a:t>из </a:t>
            </a:r>
            <a:r>
              <a:rPr lang="ru-RU" sz="2800" dirty="0"/>
              <a:t>центра окружности и дуги </a:t>
            </a:r>
            <a:r>
              <a:rPr lang="ru-RU" sz="2800" dirty="0" smtClean="0"/>
              <a:t>окружности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 smtClean="0"/>
              <a:t>из </a:t>
            </a:r>
            <a:r>
              <a:rPr lang="ru-RU" sz="2800" dirty="0"/>
              <a:t>точек, расположенных </a:t>
            </a:r>
            <a:r>
              <a:rPr lang="ru-RU" sz="2800" dirty="0" smtClean="0"/>
              <a:t>на одинаковом </a:t>
            </a:r>
            <a:r>
              <a:rPr lang="ru-RU" sz="2800" dirty="0"/>
              <a:t>расстоянии</a:t>
            </a:r>
          </a:p>
        </p:txBody>
      </p:sp>
    </p:spTree>
    <p:extLst>
      <p:ext uri="{BB962C8B-B14F-4D97-AF65-F5344CB8AC3E}">
        <p14:creationId xmlns:p14="http://schemas.microsoft.com/office/powerpoint/2010/main" val="33177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Вопрос </a:t>
            </a:r>
            <a:r>
              <a:rPr lang="ru-RU" b="1" u="sng" dirty="0" smtClean="0"/>
              <a:t>5: </a:t>
            </a:r>
            <a:r>
              <a:rPr lang="ru-RU" sz="2700" i="1" dirty="0">
                <a:effectLst/>
              </a:rPr>
              <a:t>Укажите НЕВЕРНОЕ утверждение</a:t>
            </a:r>
            <a:endParaRPr lang="ru-RU" sz="27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В </a:t>
            </a:r>
            <a:r>
              <a:rPr lang="ru-RU" sz="2800" dirty="0"/>
              <a:t>равнобедренном треугольнике углы при основании </a:t>
            </a:r>
            <a:r>
              <a:rPr lang="ru-RU" sz="2800" dirty="0" smtClean="0"/>
              <a:t>равны</a:t>
            </a:r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Медианы </a:t>
            </a:r>
            <a:r>
              <a:rPr lang="ru-RU" sz="2800" dirty="0"/>
              <a:t>треугольника пересекаются в одной </a:t>
            </a:r>
            <a:r>
              <a:rPr lang="ru-RU" sz="2800" dirty="0" smtClean="0"/>
              <a:t>точке</a:t>
            </a:r>
            <a:endParaRPr lang="ru-RU" sz="2800" dirty="0"/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Медиана </a:t>
            </a:r>
            <a:r>
              <a:rPr lang="ru-RU" sz="2800" dirty="0"/>
              <a:t>равнобедренного треугольника, проведённая к его боковой стороне, является биссектрисой и </a:t>
            </a:r>
            <a:r>
              <a:rPr lang="ru-RU" sz="2800" dirty="0" smtClean="0"/>
              <a:t>высотой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 smtClean="0"/>
              <a:t>Если </a:t>
            </a:r>
            <a:r>
              <a:rPr lang="ru-RU" sz="2800" dirty="0"/>
              <a:t>три стороны одного треугольника соответственно равны трём сторонам другого треугольника, то такие треугольники равны</a:t>
            </a:r>
          </a:p>
        </p:txBody>
      </p:sp>
    </p:spTree>
    <p:extLst>
      <p:ext uri="{BB962C8B-B14F-4D97-AF65-F5344CB8AC3E}">
        <p14:creationId xmlns:p14="http://schemas.microsoft.com/office/powerpoint/2010/main" val="9095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Вопрос </a:t>
            </a:r>
            <a:r>
              <a:rPr lang="ru-RU" b="1" u="sng" dirty="0" smtClean="0"/>
              <a:t>6: </a:t>
            </a:r>
            <a:r>
              <a:rPr lang="ru-RU" sz="2800" i="1" dirty="0" smtClean="0">
                <a:effectLst/>
              </a:rPr>
              <a:t>Свойство </a:t>
            </a:r>
            <a:r>
              <a:rPr lang="ru-RU" sz="2800" i="1" dirty="0">
                <a:effectLst/>
              </a:rPr>
              <a:t>смежных </a:t>
            </a:r>
            <a:r>
              <a:rPr lang="ru-RU" sz="2800" i="1" dirty="0" smtClean="0">
                <a:effectLst/>
              </a:rPr>
              <a:t>углов</a:t>
            </a:r>
            <a:endParaRPr lang="ru-RU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6030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 </a:t>
            </a:r>
            <a:r>
              <a:rPr lang="ru-RU" sz="2800" dirty="0" smtClean="0"/>
              <a:t>1. они равны </a:t>
            </a:r>
          </a:p>
          <a:p>
            <a:endParaRPr lang="ru-RU" sz="2800" dirty="0" smtClean="0"/>
          </a:p>
          <a:p>
            <a:r>
              <a:rPr lang="ru-RU" sz="2800" dirty="0" smtClean="0"/>
              <a:t>2. их </a:t>
            </a:r>
            <a:r>
              <a:rPr lang="ru-RU" sz="2800" dirty="0"/>
              <a:t>сумма равна 180 градусов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 </a:t>
            </a:r>
            <a:r>
              <a:rPr lang="ru-RU" sz="2800" dirty="0" smtClean="0"/>
              <a:t>3. свой </a:t>
            </a:r>
            <a:r>
              <a:rPr lang="ru-RU" sz="2800" dirty="0"/>
              <a:t>вариант.</a:t>
            </a:r>
          </a:p>
        </p:txBody>
      </p:sp>
    </p:spTree>
    <p:extLst>
      <p:ext uri="{BB962C8B-B14F-4D97-AF65-F5344CB8AC3E}">
        <p14:creationId xmlns:p14="http://schemas.microsoft.com/office/powerpoint/2010/main" val="18292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Вопрос </a:t>
            </a:r>
            <a:r>
              <a:rPr lang="ru-RU" b="1" u="sng" dirty="0" smtClean="0"/>
              <a:t>7: </a:t>
            </a:r>
            <a:r>
              <a:rPr lang="ru-RU" sz="2700" i="1" dirty="0">
                <a:effectLst/>
              </a:rPr>
              <a:t>Один из </a:t>
            </a:r>
            <a:r>
              <a:rPr lang="ru-RU" sz="2700" i="1" dirty="0" smtClean="0">
                <a:effectLst/>
              </a:rPr>
              <a:t>вертикальных </a:t>
            </a:r>
            <a:r>
              <a:rPr lang="ru-RU" sz="2700" i="1" dirty="0">
                <a:effectLst/>
              </a:rPr>
              <a:t>углов равен 60 градусам. Определи градусную меру другого угла.</a:t>
            </a:r>
            <a:endParaRPr lang="ru-RU" sz="27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r>
              <a:rPr lang="ru-RU" sz="2800" dirty="0" smtClean="0"/>
              <a:t>1. 120 градусов.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2. 60 </a:t>
            </a:r>
            <a:r>
              <a:rPr lang="ru-RU" sz="2800" dirty="0"/>
              <a:t>градусов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 </a:t>
            </a:r>
            <a:r>
              <a:rPr lang="ru-RU" sz="2800" dirty="0" smtClean="0"/>
              <a:t>3. 30 </a:t>
            </a:r>
            <a:r>
              <a:rPr lang="ru-RU" sz="2800" dirty="0"/>
              <a:t>градусов.</a:t>
            </a:r>
          </a:p>
        </p:txBody>
      </p:sp>
    </p:spTree>
    <p:extLst>
      <p:ext uri="{BB962C8B-B14F-4D97-AF65-F5344CB8AC3E}">
        <p14:creationId xmlns:p14="http://schemas.microsoft.com/office/powerpoint/2010/main" val="22158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>Вопрос 8: </a:t>
            </a:r>
            <a:r>
              <a:rPr lang="ru-RU" sz="3100" i="1" dirty="0">
                <a:effectLst/>
              </a:rPr>
              <a:t>В равнобедренном треугольнике угол при основании равен 25 градусов. Запишите градусные меры остальных углов треугольника</a:t>
            </a:r>
            <a:r>
              <a:rPr lang="ru-RU" sz="3100" i="1" dirty="0" smtClean="0">
                <a:effectLst/>
              </a:rPr>
              <a:t>.</a:t>
            </a:r>
            <a:br>
              <a:rPr lang="ru-RU" sz="3100" i="1" dirty="0" smtClean="0">
                <a:effectLst/>
              </a:rPr>
            </a:br>
            <a:r>
              <a:rPr lang="ru-RU" sz="3100" i="1" dirty="0">
                <a:effectLst/>
              </a:rPr>
              <a:t/>
            </a:r>
            <a:br>
              <a:rPr lang="ru-RU" sz="3100" i="1" dirty="0">
                <a:effectLst/>
              </a:rPr>
            </a:br>
            <a:r>
              <a:rPr lang="ru-RU" sz="3100" i="1" dirty="0" smtClean="0">
                <a:effectLst/>
              </a:rPr>
              <a:t/>
            </a:r>
            <a:br>
              <a:rPr lang="ru-RU" sz="3100" i="1" dirty="0" smtClean="0">
                <a:effectLst/>
              </a:rPr>
            </a:br>
            <a:r>
              <a:rPr lang="ru-RU" b="1" u="sng" dirty="0" smtClean="0">
                <a:effectLst/>
              </a:rPr>
              <a:t>Вопрос 9: </a:t>
            </a:r>
            <a:r>
              <a:rPr lang="ru-RU" sz="3100" i="1" dirty="0">
                <a:effectLst/>
              </a:rPr>
              <a:t>В равнобедренном треугольнике один из углов равен 78 градусов. Найдите градусные меры остальных углов.</a:t>
            </a:r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16074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177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Вопрос 1: Медианой треугольника, проведённой из данной вершины, называется </vt:lpstr>
      <vt:lpstr>Вопрос 2: Высота треугольника- это :</vt:lpstr>
      <vt:lpstr>Вопрос 3: Третий признак равенства треугольников - это признак равенства</vt:lpstr>
      <vt:lpstr>Вопрос 4: Окружность - это геометрическая фигура, состоящая:</vt:lpstr>
      <vt:lpstr>Вопрос 5: Укажите НЕВЕРНОЕ утверждение</vt:lpstr>
      <vt:lpstr>Вопрос 6: Свойство смежных углов</vt:lpstr>
      <vt:lpstr>Вопрос 7: Один из вертикальных углов равен 60 градусам. Определи градусную меру другого угла.</vt:lpstr>
      <vt:lpstr>        Вопрос 8: В равнобедренном треугольнике угол при основании равен 25 градусов. Запишите градусные меры остальных углов треугольника.   Вопрос 9: В равнобедренном треугольнике один из углов равен 78 градусов. Найдите градусные меры остальных углов.</vt:lpstr>
      <vt:lpstr>Вопрос 10: При пересечении прямых а и b секущей m углы 1,2,7,8 называются ..., а углы 3,4,5,6 называются ... </vt:lpstr>
      <vt:lpstr>        Вопрос 11:  Запишите первый признак равенства треугольников.     Вопрос 12:  Два радиуса.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2015-12-18T12:26:23Z</dcterms:created>
  <dcterms:modified xsi:type="dcterms:W3CDTF">2015-12-18T13:15:34Z</dcterms:modified>
</cp:coreProperties>
</file>