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4"/>
  </p:notesMasterIdLst>
  <p:sldIdLst>
    <p:sldId id="256" r:id="rId2"/>
    <p:sldId id="264" r:id="rId3"/>
    <p:sldId id="257" r:id="rId4"/>
    <p:sldId id="343" r:id="rId5"/>
    <p:sldId id="316" r:id="rId6"/>
    <p:sldId id="309" r:id="rId7"/>
    <p:sldId id="318" r:id="rId8"/>
    <p:sldId id="320" r:id="rId9"/>
    <p:sldId id="334" r:id="rId10"/>
    <p:sldId id="325" r:id="rId11"/>
    <p:sldId id="321" r:id="rId12"/>
    <p:sldId id="327" r:id="rId13"/>
    <p:sldId id="329" r:id="rId14"/>
    <p:sldId id="331" r:id="rId15"/>
    <p:sldId id="332" r:id="rId16"/>
    <p:sldId id="338" r:id="rId17"/>
    <p:sldId id="339" r:id="rId18"/>
    <p:sldId id="341" r:id="rId19"/>
    <p:sldId id="335" r:id="rId20"/>
    <p:sldId id="336" r:id="rId21"/>
    <p:sldId id="337" r:id="rId22"/>
    <p:sldId id="34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7777A6B-5A4E-4EEE-B476-5FD55A3E3BFA}">
          <p14:sldIdLst>
            <p14:sldId id="256"/>
            <p14:sldId id="264"/>
            <p14:sldId id="257"/>
            <p14:sldId id="343"/>
            <p14:sldId id="316"/>
            <p14:sldId id="309"/>
            <p14:sldId id="318"/>
            <p14:sldId id="320"/>
            <p14:sldId id="334"/>
            <p14:sldId id="325"/>
            <p14:sldId id="321"/>
            <p14:sldId id="327"/>
            <p14:sldId id="329"/>
            <p14:sldId id="331"/>
            <p14:sldId id="332"/>
            <p14:sldId id="338"/>
            <p14:sldId id="339"/>
            <p14:sldId id="341"/>
            <p14:sldId id="335"/>
            <p14:sldId id="336"/>
            <p14:sldId id="337"/>
            <p14:sldId id="34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C6281-4F2E-4EBE-91D1-C10735D351EB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742A2-E518-4231-9685-BAEB5DB8A9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69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42A2-E518-4231-9685-BAEB5DB8A9D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16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42A2-E518-4231-9685-BAEB5DB8A9D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274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42A2-E518-4231-9685-BAEB5DB8A9D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577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42A2-E518-4231-9685-BAEB5DB8A9D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4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71600" y="1428736"/>
            <a:ext cx="7704856" cy="47365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«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Формирование у детей дошкольного возраста первичных представлений о социокультурных ценностях родного города в процессе прогулок»</a:t>
            </a:r>
          </a:p>
          <a:p>
            <a:pPr algn="ctr"/>
            <a:endParaRPr lang="ru-RU" sz="3200" b="1" u="sng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fontAlgn="base">
              <a:spcAft>
                <a:spcPct val="0"/>
              </a:spcAft>
              <a:buClr>
                <a:srgbClr val="8DC765"/>
              </a:buClr>
              <a:buSzPct val="70000"/>
              <a:defRPr/>
            </a:pPr>
            <a:r>
              <a:rPr lang="ru-RU" sz="2800" b="1" u="sng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Подготовил</a:t>
            </a:r>
            <a:r>
              <a:rPr lang="ru-RU" sz="2800" b="1" u="sng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r" fontAlgn="base">
              <a:spcAft>
                <a:spcPct val="0"/>
              </a:spcAft>
              <a:buClr>
                <a:srgbClr val="8DC765"/>
              </a:buClr>
              <a:buSzPct val="70000"/>
              <a:defRPr/>
            </a:pP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Галустян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Юлия Николаевна,</a:t>
            </a:r>
            <a:endParaRPr lang="ru-RU" sz="24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воспитатель МБДОУ «Д/с №70»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Самара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 noChangeAspect="1"/>
          </p:cNvSpPr>
          <p:nvPr>
            <p:ph type="ctrTitle"/>
          </p:nvPr>
        </p:nvSpPr>
        <p:spPr>
          <a:xfrm>
            <a:off x="357158" y="188641"/>
            <a:ext cx="8358245" cy="1296143"/>
          </a:xfrm>
        </p:spPr>
        <p:txBody>
          <a:bodyPr/>
          <a:lstStyle/>
          <a:p>
            <a:pPr marL="0" indent="0" algn="ctr">
              <a:buNone/>
            </a:pP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5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игры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2" descr="D:\Педагог\Фотографии\2011-2012\конкурс патриот\P104036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1285875"/>
            <a:ext cx="4214812" cy="3302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6628" name="Picture 3" descr="D:\Педагог\Фотографии\2011-2012\конкурс патриот\P104035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6313" y="1285875"/>
            <a:ext cx="4122737" cy="329882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современных образовательных технологий</a:t>
            </a:r>
            <a:endParaRPr lang="ru-RU" sz="3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85875"/>
            <a:ext cx="8229600" cy="53578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Игровые технологии;</a:t>
            </a:r>
          </a:p>
          <a:p>
            <a:pPr>
              <a:buClrTx/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 развивающего обучения;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Технология  проблемно- диалогического  обучения;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 исследовательской деятельности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 проектного </a:t>
            </a:r>
          </a:p>
          <a:p>
            <a:pPr>
              <a:buClrTx/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метода обучения</a:t>
            </a:r>
          </a:p>
          <a:p>
            <a:pPr>
              <a:buClrTx/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>
              <a:buClrTx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технологии;</a:t>
            </a:r>
          </a:p>
          <a:p>
            <a:pPr>
              <a:buClrTx/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в воспитательно-образовательном процессе Информационно-коммуникационных технологии (ИКТ)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D:\Педагог\Фотографии\2011-2012\работа с детьми по патр. восп\P104075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212976"/>
            <a:ext cx="2857500" cy="1928813"/>
          </a:xfrm>
          <a:prstGeom prst="rect">
            <a:avLst/>
          </a:prstGeom>
          <a:ln w="19050">
            <a:solidFill>
              <a:srgbClr val="C00000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Педагог\Фотографии\09 -10 уч год\Пл Куйбышева\P100077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6116" y="2071678"/>
            <a:ext cx="2574357" cy="378621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5" name="Picture 2" descr="D:\Педагог\Фотографии\2011-2012\экскурсии\речной вокзал\P104059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1785926"/>
            <a:ext cx="2614613" cy="3484563"/>
          </a:xfrm>
          <a:prstGeom prst="rect">
            <a:avLst/>
          </a:prstGeom>
          <a:ln w="19050">
            <a:solidFill>
              <a:srgbClr val="C00000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" name="Picture 5" descr="D:\Педагог\Фотографии\2011-2012\экскурсии\речной вокзал\P104059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643050"/>
            <a:ext cx="2692400" cy="3590925"/>
          </a:xfrm>
          <a:prstGeom prst="rect">
            <a:avLst/>
          </a:prstGeom>
          <a:ln w="19050">
            <a:solidFill>
              <a:srgbClr val="C00000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3347864" y="1139595"/>
            <a:ext cx="2473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Сквер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пощади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им. В .Куйбышева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00826" y="928671"/>
            <a:ext cx="1825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Речной вокзал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75" y="571481"/>
            <a:ext cx="35337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Святителю Алексию, 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покровителю Самары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едагог\Фотографии\2010-2011\экскурсия 9 мая\фото 0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808" y="357188"/>
            <a:ext cx="3232150" cy="2424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3" name="Picture 2" descr="D:\Педагог\Фотографии\2011-2012\экскурсии\площадь Куйбышева\P104060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0" y="357188"/>
            <a:ext cx="3271838" cy="24542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4" name="Picture 2" descr="D:\Педагог\Фотографии\2011-2012\экскурсии\площадь Чапаева\P104058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4075" y="4548188"/>
            <a:ext cx="3209925" cy="23098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" name="Picture 2" descr="D:\Педагог\Фотографии\2011-2012\экскурсии\площадь Чапаева\P104059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5" y="4464050"/>
            <a:ext cx="3190875" cy="23939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6715125" y="4071938"/>
            <a:ext cx="2475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В. Чапаева</a:t>
            </a:r>
          </a:p>
        </p:txBody>
      </p:sp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5857875" y="0"/>
            <a:ext cx="2649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В.Куйбышева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6" name="TextBox 7"/>
          <p:cNvSpPr txBox="1">
            <a:spLocks noChangeArrowheads="1"/>
          </p:cNvSpPr>
          <p:nvPr/>
        </p:nvSpPr>
        <p:spPr bwMode="auto">
          <a:xfrm>
            <a:off x="1000125" y="0"/>
            <a:ext cx="19271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/>
              <a:t>Славы</a:t>
            </a:r>
          </a:p>
        </p:txBody>
      </p:sp>
      <p:sp>
        <p:nvSpPr>
          <p:cNvPr id="32777" name="TextBox 8"/>
          <p:cNvSpPr txBox="1">
            <a:spLocks noChangeArrowheads="1"/>
          </p:cNvSpPr>
          <p:nvPr/>
        </p:nvSpPr>
        <p:spPr bwMode="auto">
          <a:xfrm>
            <a:off x="0" y="3786188"/>
            <a:ext cx="3929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Драматический   театр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М.Горького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D:\Педагог\Фотографии\08-09 уч год\9 мая\P100004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0" y="2786063"/>
            <a:ext cx="3160713" cy="23034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2779" name="Прямоугольник 11"/>
          <p:cNvSpPr>
            <a:spLocks noChangeArrowheads="1"/>
          </p:cNvSpPr>
          <p:nvPr/>
        </p:nvSpPr>
        <p:spPr bwMode="auto">
          <a:xfrm>
            <a:off x="4214813" y="2286000"/>
            <a:ext cx="769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Цирк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072493" cy="1428760"/>
          </a:xfrm>
          <a:effectLst/>
        </p:spPr>
        <p:txBody>
          <a:bodyPr/>
          <a:lstStyle/>
          <a:p>
            <a:pPr algn="ctr"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Фотовыставка   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«Где мы побывали, что нового узнали!»</a:t>
            </a:r>
            <a:endParaRPr lang="ru-RU" sz="3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3" name="Picture 2" descr="D:\Педагог\Фотографии\2011-2012\к конкурсу патриот\P105005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7290" y="2000240"/>
            <a:ext cx="6034087" cy="45259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50006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 прогулки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59" name="Picture 2" descr="F:\фото\328987\P101029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5" y="1143000"/>
            <a:ext cx="2716213" cy="203676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5060" name="Picture 2" descr="F:\день  варенья\PA22013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4500563"/>
            <a:ext cx="2925763" cy="21939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Picture 2" descr="D:\Педагог\Работа с родителями\досуг с детьим\ср.гр. Бесперстова Юля\SDC118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4357688"/>
            <a:ext cx="3111500" cy="2333625"/>
          </a:xfrm>
          <a:prstGeom prst="rect">
            <a:avLst/>
          </a:prstGeom>
          <a:ln w="19050">
            <a:solidFill>
              <a:srgbClr val="C00000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" name="Picture 3" descr="D:\Педагог\Работа с родителями\досуг с детьим\ср.гр. Бесперстова Юля\SDC1178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73886" y="1078274"/>
            <a:ext cx="3232150" cy="2424113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7" name="Picture 2" descr="D:\Педагог\Работа с родителями\досуг с детьим\ср.гр. Артюх Кирилл\SAM_105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2928938"/>
            <a:ext cx="2706687" cy="2030412"/>
          </a:xfrm>
          <a:prstGeom prst="rect">
            <a:avLst/>
          </a:prstGeom>
          <a:ln w="28575">
            <a:solidFill>
              <a:srgbClr val="C00000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3000375" y="2357438"/>
            <a:ext cx="250132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осеннем лесу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12402" y="620993"/>
            <a:ext cx="205697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зоопарке…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000500"/>
            <a:ext cx="32718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Самара- Родина моя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45067" name="TextBox 10"/>
          <p:cNvSpPr txBox="1">
            <a:spLocks noChangeArrowheads="1"/>
          </p:cNvSpPr>
          <p:nvPr/>
        </p:nvSpPr>
        <p:spPr bwMode="auto">
          <a:xfrm>
            <a:off x="5961211" y="3786188"/>
            <a:ext cx="285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музеях города…</a:t>
            </a:r>
          </a:p>
        </p:txBody>
      </p:sp>
      <p:sp>
        <p:nvSpPr>
          <p:cNvPr id="45068" name="TextBox 11"/>
          <p:cNvSpPr txBox="1">
            <a:spLocks noChangeArrowheads="1"/>
          </p:cNvSpPr>
          <p:nvPr/>
        </p:nvSpPr>
        <p:spPr bwMode="auto">
          <a:xfrm>
            <a:off x="285750" y="642938"/>
            <a:ext cx="2974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Поволжья…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384487"/>
            <a:ext cx="7662890" cy="135732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Организация выставки совместных творческих работ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5" y="1714488"/>
            <a:ext cx="4143403" cy="429970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30" y="1714488"/>
            <a:ext cx="4429188" cy="423608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4319094" cy="3453611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428736"/>
            <a:ext cx="4063071" cy="342902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927" y="1052736"/>
            <a:ext cx="3946015" cy="511256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052736"/>
            <a:ext cx="4357718" cy="511256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4425696" cy="296265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3357562"/>
            <a:ext cx="4917440" cy="329184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000" dirty="0" smtClean="0">
                <a:effectLst/>
              </a:rPr>
              <a:t>:</a:t>
            </a:r>
            <a:endParaRPr lang="ru-RU" sz="4000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396552" y="1340768"/>
            <a:ext cx="8389484" cy="4102203"/>
          </a:xfrm>
        </p:spPr>
        <p:txBody>
          <a:bodyPr>
            <a:normAutofit/>
          </a:bodyPr>
          <a:lstStyle/>
          <a:p>
            <a:pPr marL="1257300" lvl="2" indent="-342900">
              <a:buClrTx/>
              <a:buFont typeface="Wingdings" pitchFamily="2" charset="2"/>
              <a:buChar char="Ø"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>
              <a:buClrTx/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образовательной и воспитательной работы в области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ценностей дошкольников на примере ближайшего социального окружения.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002" y="142876"/>
            <a:ext cx="4000496" cy="349127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42876"/>
            <a:ext cx="4059742" cy="349127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3786190"/>
            <a:ext cx="4143404" cy="285752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384" y="505164"/>
            <a:ext cx="8347896" cy="599303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403648" y="-369332"/>
            <a:ext cx="581155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РЕЗУЛЬТАТЫ: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 rot="10800000" flipV="1">
            <a:off x="0" y="804792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узнали историю возникновения улиц родного города;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b="1" dirty="0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могут рассказать о наиболее известных улицах города;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проявили интерес к родному городу, который нашел отражение в детских рисунках, рассказах;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детей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разовилось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ответственное отношение к общественно-значимым заданиям, инициатива, активность, самостоятельность;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b="1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 расширяют </a:t>
            </a:r>
            <a:r>
              <a:rPr lang="ru-RU" sz="2400" b="1" dirty="0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собственный кругозор и кругозор своего ребенка.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752" y="-8237"/>
            <a:ext cx="8712968" cy="6596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Aft>
                <a:spcPts val="1000"/>
              </a:spcAft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600"/>
              </a:lnSpc>
              <a:spcAft>
                <a:spcPts val="1000"/>
              </a:spcAft>
            </a:pPr>
            <a:endParaRPr lang="ru-RU" b="1" i="1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600"/>
              </a:lnSpc>
              <a:spcAft>
                <a:spcPts val="1000"/>
              </a:spcAft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600"/>
              </a:lnSpc>
              <a:spcAft>
                <a:spcPts val="1000"/>
              </a:spcAft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Расширять  представления детей о социокультурных ценностях в процессе знакомства с  улицами  родного города.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Познакомить с различными источниками получения информации.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самостоятельность, коммуникативные качества, память, мышление, творческое воображение.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Способствовать активному вовлечению родителей в совместную деятельность с ребенком.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Расширить кругозор детей на основе материала, доступного их пониманию.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Обогатить детско-родительские отношения опытом совместной деятельности через формирование представлений об улицах родного города.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у детей любовь к родному городу.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752" y="-99392"/>
            <a:ext cx="8586736" cy="1512168"/>
          </a:xfrm>
        </p:spPr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dirty="0" smtClean="0">
                <a:effectLst/>
              </a:rPr>
              <a:t>:</a:t>
            </a:r>
            <a:br>
              <a:rPr lang="ru-RU" sz="2800" dirty="0" smtClean="0">
                <a:effectLst/>
              </a:rPr>
            </a:br>
            <a:endParaRPr lang="ru-RU" sz="28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35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86742" cy="1285884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Модель работы по формированию у детей представлений о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ценностях родного города в процессе прогулок.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071678"/>
            <a:ext cx="7756444" cy="35719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Вызывать интерес у детей и положительно воздействовать на их эмоции, развивать их фантазию, любознательность и творчество, формировать способность взаимодействовать друг с другом в игровых ситуациях, в разработке проектов, подготовке и проведении инсценировок</a:t>
            </a:r>
          </a:p>
          <a:p>
            <a:pPr algn="l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Открывать ребенку доступ к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ценностям своего народа.</a:t>
            </a:r>
          </a:p>
          <a:p>
            <a:pPr algn="l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Возможность органично интегрировать в образовательный процесс различные виды деятельности, специфичные для детей дошкольного возраста.</a:t>
            </a:r>
          </a:p>
          <a:p>
            <a:pPr algn="l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Учитывать личный опыт ребенка, который он приобретает, общаясь в своем социуме (в семье, на улице, в детском саду и т.д.), и соотноситься с тем опытом, который они могут приобрести в разных формах образовательной деятельности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7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43932" cy="57150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dirty="0" smtClean="0">
                <a:effectLst/>
              </a:rPr>
              <a:t> «Гуляем по городу»</a:t>
            </a:r>
            <a:endParaRPr lang="ru-RU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357298"/>
            <a:ext cx="8001056" cy="419304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ВРЕМЯ РЕАЛИЗАЦИИ ПРОЕКТА: </a:t>
            </a:r>
          </a:p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itchFamily="18" charset="0"/>
              </a:rPr>
              <a:t>октябрь 2013 года – март 2014года. </a:t>
            </a:r>
            <a:br>
              <a:rPr lang="ru-RU" sz="280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 ПРОЕКТА: </a:t>
            </a: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творческий, долгосрочный, семейно – групповой.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314247"/>
            <a:ext cx="91440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 проектом «Гуляем по городу»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строилась в несколько этапов: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0000"/>
              </a:solidFill>
              <a:latin typeface="Trebuchet MS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подготовительный;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заключительный.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Педагог\Фотографии\2011-2012\конкурс патриот\P10403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781" y="1428750"/>
            <a:ext cx="3227115" cy="39528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3555" name="Picture 2" descr="D:\Педагог\Фотографии\2011-2012\конкурс патриот\P104036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1428750"/>
            <a:ext cx="2963863" cy="39528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214291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этап: систематизация теоретического и методического материала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1" descr="D:\Педагог\Фотографии\2011-2012\работа с детьми по патр. восп\P104075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1238442"/>
            <a:ext cx="3783934" cy="50246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60"/>
            <a:ext cx="4176464" cy="497726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8401050" cy="63579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этап.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Знакомство  с историей родного города и района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 smtClean="0">
              <a:solidFill>
                <a:srgbClr val="7030A0"/>
              </a:solidFill>
            </a:endParaRPr>
          </a:p>
          <a:p>
            <a:pPr>
              <a:buClrTx/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беседы;</a:t>
            </a:r>
          </a:p>
          <a:p>
            <a:pPr>
              <a:buClrTx/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чтение художественной литературы;</a:t>
            </a:r>
          </a:p>
          <a:p>
            <a:pPr>
              <a:buClrTx/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игры – занятия;</a:t>
            </a:r>
          </a:p>
          <a:p>
            <a:pPr>
              <a:buClrTx/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образовательные мероприятия  на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пргулках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ClrTx/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развивающие игры: дидактические игры, ребусы, кроссворды, лабиринты; </a:t>
            </a:r>
          </a:p>
          <a:p>
            <a:pPr>
              <a:buClrTx/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праздники;</a:t>
            </a:r>
          </a:p>
          <a:p>
            <a:pPr>
              <a:buClrTx/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музыкально- литературные композиции, викторины, досуги;</a:t>
            </a:r>
          </a:p>
          <a:p>
            <a:pPr>
              <a:buClrTx/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экскурсии и целевые прогулки по близлежащим улицам, к достопримечательным местам и памятникам;</a:t>
            </a:r>
          </a:p>
          <a:p>
            <a:pPr>
              <a:buClrTx/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продуктивная деятельность детей: аппликация, конструирование, лепка, рисование.</a:t>
            </a:r>
          </a:p>
          <a:p>
            <a:pPr>
              <a:buClrTx/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выставки творческих работ детей;</a:t>
            </a:r>
          </a:p>
          <a:p>
            <a:pPr>
              <a:buClrTx/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 с использованием электронных презентаций. </a:t>
            </a:r>
          </a:p>
          <a:p>
            <a:pPr>
              <a:buClrTx/>
              <a:defRPr/>
            </a:pP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1004</TotalTime>
  <Words>454</Words>
  <Application>Microsoft Office PowerPoint</Application>
  <PresentationFormat>Экран (4:3)</PresentationFormat>
  <Paragraphs>91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Презентация PowerPoint</vt:lpstr>
      <vt:lpstr>Цель:</vt:lpstr>
      <vt:lpstr>   Задачи: </vt:lpstr>
      <vt:lpstr>Модель работы по формированию у детей представлений о социокультурных ценностях родного города в процессе прогулок.</vt:lpstr>
      <vt:lpstr>Проект «Гуляем по городу»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Развивающие игры</vt:lpstr>
      <vt:lpstr>Использование современных образовательных технологий</vt:lpstr>
      <vt:lpstr>Презентация PowerPoint</vt:lpstr>
      <vt:lpstr>Презентация PowerPoint</vt:lpstr>
      <vt:lpstr>Фотовыставка    «Где мы побывали, что нового узнали!»</vt:lpstr>
      <vt:lpstr>Семейные  прогулки</vt:lpstr>
      <vt:lpstr>Организация выставки совместных творческих работ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бюджетное  дошкольное образовательное учреждение детский сад №70 г.о. Самара</dc:title>
  <dc:creator>123</dc:creator>
  <cp:lastModifiedBy>HP</cp:lastModifiedBy>
  <cp:revision>86</cp:revision>
  <dcterms:created xsi:type="dcterms:W3CDTF">2013-05-13T06:31:44Z</dcterms:created>
  <dcterms:modified xsi:type="dcterms:W3CDTF">2016-01-14T12:10:20Z</dcterms:modified>
</cp:coreProperties>
</file>