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9" r:id="rId11"/>
    <p:sldId id="270" r:id="rId12"/>
    <p:sldId id="271" r:id="rId13"/>
    <p:sldId id="265" r:id="rId14"/>
    <p:sldId id="266" r:id="rId15"/>
    <p:sldId id="267" r:id="rId16"/>
    <p:sldId id="268" r:id="rId17"/>
    <p:sldId id="272" r:id="rId18"/>
    <p:sldId id="276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551F8-7A76-444F-A797-BF125734CAF8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192C1-F3D8-4100-AC9E-4CFF15BF7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7A8DF-18FD-4DD7-8FEA-2CA9633405FD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0FAB7-7B4B-4ECA-9906-B87C65534C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E1773-6170-4C29-8AD0-1E6B2F9F806C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A451A-206F-4F09-94D3-683B71638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BAF0E-D95B-43D9-8E0C-E8ED8AB834DB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08114-D36A-4248-86C7-AA35E3470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609E3-6258-442B-8852-E2560A6218D0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528CD-CB75-42DD-8E2D-2AC44927B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2E8E7-B6FC-4977-B4B9-47AA926A93C0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3A1CE-FEE4-43B7-A03A-AF4D06AA3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DAD63-3070-46BC-83FB-70E7A3BEDEA1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05FEC-10B9-46BF-B2C4-5D91DE875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A08B7-92F0-46B7-823D-37B2B56DF55A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AC37B-1757-49DF-AEBD-2AA065267E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C2858-C89C-411E-8770-F6BE25397972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17ECE-B461-461F-8A2B-A93AAEAC8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81E87-D5F8-4557-9E8F-887F9D6B9320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38ED8-B472-413D-9B8A-5BA4DD214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3B67A-0CDC-43B0-A077-7ACC65F66FF2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3B8CB-00AC-4FA5-A3D0-F0A94EE48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09FA6F-C90F-4FE8-9FF4-D298F6A8FDEE}" type="datetimeFigureOut">
              <a:rPr lang="ru-RU"/>
              <a:pPr>
                <a:defRPr/>
              </a:pPr>
              <a:t>24.12.2015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96F3D3-E3BC-4711-9909-E156E7030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6264275"/>
            <a:ext cx="8229600" cy="444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9600" b="1" smtClean="0"/>
              <a:t>Водные </a:t>
            </a:r>
          </a:p>
          <a:p>
            <a:pPr algn="ctr">
              <a:buFont typeface="Arial" charset="0"/>
              <a:buNone/>
            </a:pPr>
            <a:r>
              <a:rPr lang="ru-RU" sz="9600" b="1" smtClean="0"/>
              <a:t>ресурсы планеты </a:t>
            </a:r>
          </a:p>
          <a:p>
            <a:pPr algn="ctr">
              <a:buFont typeface="Arial" charset="0"/>
              <a:buNone/>
            </a:pPr>
            <a:r>
              <a:rPr lang="ru-RU" sz="9600" b="1" smtClean="0"/>
              <a:t>Земля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://review-planet.ru/wp-content/uploads/2012/01/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Гейзеры Исландии: Строккю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4" name="Picture 6" descr="clip_image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044465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1269" name="Picture 5" descr="http://www.magiclady.net/_pu/4/8685710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2293" name="Picture 5" descr="http://www.magiclady.net/_pu/4/1689180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59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3317" name="Picture 5" descr="http://cn12.nevsedoma.com.ua/photo/56/7/5000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099478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41" name="Picture 5" descr="http://cn12.nevsedoma.com.ua/photo/56/7/1800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sz="4800" b="1" dirty="0" smtClean="0"/>
              <a:t>Объем вод гидросферы – </a:t>
            </a:r>
          </a:p>
          <a:p>
            <a:pPr algn="ctr">
              <a:buNone/>
            </a:pPr>
            <a:r>
              <a:rPr lang="ru-RU" sz="4800" b="1" dirty="0" smtClean="0"/>
              <a:t>1,4 млд.км2</a:t>
            </a:r>
          </a:p>
          <a:p>
            <a:pPr algn="ctr">
              <a:buNone/>
            </a:pPr>
            <a:r>
              <a:rPr lang="ru-RU" sz="4800" b="1" dirty="0" smtClean="0"/>
              <a:t>Океан – 96,5%</a:t>
            </a:r>
          </a:p>
          <a:p>
            <a:pPr algn="ctr">
              <a:buNone/>
            </a:pPr>
            <a:r>
              <a:rPr lang="ru-RU" sz="4800" b="1" dirty="0" smtClean="0"/>
              <a:t>Снег и лед – 1,7%</a:t>
            </a:r>
          </a:p>
          <a:p>
            <a:pPr algn="ctr">
              <a:buNone/>
            </a:pPr>
            <a:r>
              <a:rPr lang="ru-RU" sz="4800" b="1" dirty="0" smtClean="0"/>
              <a:t>Подземные воды – 1,7%</a:t>
            </a:r>
          </a:p>
          <a:p>
            <a:pPr algn="ctr">
              <a:buNone/>
            </a:pPr>
            <a:r>
              <a:rPr lang="ru-RU" sz="4800" b="1" dirty="0" smtClean="0"/>
              <a:t>Остальное – поверхностные воды суши (вода рек и озер)</a:t>
            </a:r>
            <a:endParaRPr lang="ru-RU" sz="48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ru-RU" sz="6000" b="1" dirty="0" smtClean="0"/>
              <a:t>Вода как ресурс:</a:t>
            </a:r>
          </a:p>
          <a:p>
            <a:pPr>
              <a:buNone/>
            </a:pPr>
            <a:r>
              <a:rPr lang="ru-RU" sz="6000" b="1" dirty="0" smtClean="0"/>
              <a:t>1.</a:t>
            </a:r>
          </a:p>
          <a:p>
            <a:pPr>
              <a:buNone/>
            </a:pPr>
            <a:r>
              <a:rPr lang="ru-RU" sz="6000" b="1" dirty="0" smtClean="0"/>
              <a:t>2.</a:t>
            </a:r>
            <a:endParaRPr lang="ru-RU" sz="6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892480" cy="6858000"/>
          </a:xfrm>
        </p:spPr>
        <p:txBody>
          <a:bodyPr/>
          <a:lstStyle/>
          <a:p>
            <a:pPr>
              <a:buNone/>
            </a:pPr>
            <a:r>
              <a:rPr lang="ru-RU" sz="4400" b="1" dirty="0" smtClean="0"/>
              <a:t>Вода как ресурс:</a:t>
            </a:r>
          </a:p>
          <a:p>
            <a:pPr>
              <a:buNone/>
            </a:pPr>
            <a:r>
              <a:rPr lang="ru-RU" sz="4400" b="1" dirty="0" smtClean="0"/>
              <a:t>1.морепродукты</a:t>
            </a:r>
          </a:p>
          <a:p>
            <a:pPr>
              <a:buNone/>
            </a:pPr>
            <a:r>
              <a:rPr lang="ru-RU" sz="4400" b="1" dirty="0" smtClean="0"/>
              <a:t>2.отдых</a:t>
            </a:r>
          </a:p>
          <a:p>
            <a:pPr>
              <a:buNone/>
            </a:pPr>
            <a:r>
              <a:rPr lang="ru-RU" sz="4400" b="1" dirty="0" smtClean="0"/>
              <a:t>3.дорога</a:t>
            </a:r>
          </a:p>
          <a:p>
            <a:pPr>
              <a:buNone/>
            </a:pPr>
            <a:r>
              <a:rPr lang="ru-RU" sz="4400" b="1" dirty="0" smtClean="0"/>
              <a:t>4.добыча п.и.</a:t>
            </a:r>
          </a:p>
          <a:p>
            <a:pPr>
              <a:buNone/>
            </a:pPr>
            <a:r>
              <a:rPr lang="ru-RU" sz="4400" b="1" dirty="0" smtClean="0"/>
              <a:t>5.выработка энергии</a:t>
            </a:r>
          </a:p>
          <a:p>
            <a:pPr>
              <a:buNone/>
            </a:pPr>
            <a:r>
              <a:rPr lang="ru-RU" sz="4400" b="1" dirty="0" smtClean="0"/>
              <a:t>6. в быту</a:t>
            </a:r>
          </a:p>
          <a:p>
            <a:pPr>
              <a:buNone/>
            </a:pPr>
            <a:r>
              <a:rPr lang="ru-RU" sz="4400" b="1" dirty="0" smtClean="0"/>
              <a:t>7.в промышленности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076" name="Picture 2" descr="http://da-nu.ru/sites/default/files/styles/large/public/i/images/moments-in-the-ocean-images-created-from-water-light.20_880.jpg?itok=erPkL-s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02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sz="6000" b="1" dirty="0" smtClean="0"/>
              <a:t>Проблемы использования водных ресурсов.</a:t>
            </a:r>
          </a:p>
          <a:p>
            <a:pPr algn="ctr">
              <a:buNone/>
            </a:pPr>
            <a:r>
              <a:rPr lang="ru-RU" sz="6000" b="1" dirty="0" smtClean="0"/>
              <a:t>1.Неравномерное размещение.</a:t>
            </a:r>
          </a:p>
          <a:p>
            <a:pPr algn="ctr">
              <a:buNone/>
            </a:pPr>
            <a:r>
              <a:rPr lang="ru-RU" sz="6000" b="1" dirty="0" smtClean="0"/>
              <a:t>2. Качество воды.</a:t>
            </a:r>
            <a:endParaRPr lang="ru-RU" sz="6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sz="6600" b="1" dirty="0" err="1" smtClean="0"/>
              <a:t>Д.з</a:t>
            </a:r>
            <a:r>
              <a:rPr lang="ru-RU" sz="6600" b="1" dirty="0" smtClean="0"/>
              <a:t>.    </a:t>
            </a:r>
          </a:p>
          <a:p>
            <a:pPr algn="ctr">
              <a:buNone/>
            </a:pPr>
            <a:r>
              <a:rPr lang="ru-RU" sz="6600" b="1" dirty="0" smtClean="0"/>
              <a:t>П.17. приготовить презентацию.</a:t>
            </a:r>
          </a:p>
          <a:p>
            <a:pPr algn="ctr">
              <a:buNone/>
            </a:pPr>
            <a:r>
              <a:rPr lang="ru-RU" sz="6600" b="1" dirty="0" smtClean="0"/>
              <a:t>(любой вид водных ресурсов, не более 5 слайдов) </a:t>
            </a:r>
            <a:endParaRPr lang="ru-RU" sz="6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100" name="Picture 2" descr="Море красоты в морских глубин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29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4" name="Picture 2" descr="http://da-nu.ru/sites/default/files/styles/category/public/article/nature-photography-antarctica-airpano-2.jpg?itok=3ukQjdW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29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8" name="Picture 2" descr="http://da-nu.ru/sites/default/files/styles/category/public/article/podborka-18012013-06.jpg?itok=JsE-OYa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29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172" name="Picture 2" descr="Шаман-камень в истоке р. Анг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196" name="Picture 2" descr="Остров Ольхон, Сарайский залив, севернее Бурхан мыс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9220" name="Picture 2" descr="Восход в торос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51520"/>
            <a:ext cx="9144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245" name="Picture 5" descr="http://review-planet.ru/wp-content/uploads/2011/01/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19235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93</Words>
  <Application>Microsoft Office PowerPoint</Application>
  <PresentationFormat>Экран (4:3)</PresentationFormat>
  <Paragraphs>26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Владелец</cp:lastModifiedBy>
  <cp:revision>5</cp:revision>
  <dcterms:created xsi:type="dcterms:W3CDTF">2015-12-24T12:50:40Z</dcterms:created>
  <dcterms:modified xsi:type="dcterms:W3CDTF">2015-12-24T13:46:12Z</dcterms:modified>
</cp:coreProperties>
</file>