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72" r:id="rId3"/>
    <p:sldId id="273" r:id="rId4"/>
    <p:sldId id="274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9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74129-F24D-49D2-84C6-F1DFA58AC66C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CC96-2CA4-4408-83AE-31427F064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88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CC96-2CA4-4408-83AE-31427F064F7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87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5873-4368x2889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929322" y="4786322"/>
            <a:ext cx="2933714" cy="193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Построение модели Томаса Мальтуса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Задача: грозит ли Земле перенаселение?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7" y="1844824"/>
            <a:ext cx="6061264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03607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Изучение изменения цен на жилье 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268760"/>
            <a:ext cx="74168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837888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5" y="332656"/>
            <a:ext cx="7560840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411759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4664"/>
            <a:ext cx="743723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016324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224"/>
            <a:ext cx="7488832" cy="597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41248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aaa5000-9234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kartaaa5000-9234</Template>
  <TotalTime>1419</TotalTime>
  <Words>17</Words>
  <Application>Microsoft Office PowerPoint</Application>
  <PresentationFormat>Экран (4:3)</PresentationFormat>
  <Paragraphs>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kartaaa5000-9234</vt:lpstr>
      <vt:lpstr>Построение модели Томаса Мальтуса </vt:lpstr>
      <vt:lpstr>Изучение изменения цен на жилье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Этап городского конкурса учитель года</dc:title>
  <dc:creator>Учитель</dc:creator>
  <cp:lastModifiedBy>Катя</cp:lastModifiedBy>
  <cp:revision>28</cp:revision>
  <dcterms:created xsi:type="dcterms:W3CDTF">2015-12-23T03:25:09Z</dcterms:created>
  <dcterms:modified xsi:type="dcterms:W3CDTF">2016-01-05T12:42:03Z</dcterms:modified>
</cp:coreProperties>
</file>