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865" r:id="rId2"/>
  </p:sldMasterIdLst>
  <p:notesMasterIdLst>
    <p:notesMasterId r:id="rId28"/>
  </p:notesMasterIdLst>
  <p:sldIdLst>
    <p:sldId id="256" r:id="rId3"/>
    <p:sldId id="282" r:id="rId4"/>
    <p:sldId id="289" r:id="rId5"/>
    <p:sldId id="259" r:id="rId6"/>
    <p:sldId id="260" r:id="rId7"/>
    <p:sldId id="267" r:id="rId8"/>
    <p:sldId id="281" r:id="rId9"/>
    <p:sldId id="261" r:id="rId10"/>
    <p:sldId id="262" r:id="rId11"/>
    <p:sldId id="268" r:id="rId12"/>
    <p:sldId id="270" r:id="rId13"/>
    <p:sldId id="269" r:id="rId14"/>
    <p:sldId id="271" r:id="rId15"/>
    <p:sldId id="292" r:id="rId16"/>
    <p:sldId id="275" r:id="rId17"/>
    <p:sldId id="272" r:id="rId18"/>
    <p:sldId id="273" r:id="rId19"/>
    <p:sldId id="274" r:id="rId20"/>
    <p:sldId id="276" r:id="rId21"/>
    <p:sldId id="277" r:id="rId22"/>
    <p:sldId id="280" r:id="rId23"/>
    <p:sldId id="291" r:id="rId24"/>
    <p:sldId id="293" r:id="rId25"/>
    <p:sldId id="294" r:id="rId26"/>
    <p:sldId id="263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EDCAA73-0226-4298-9CF8-E12F573EAFB1}" type="datetimeFigureOut">
              <a:rPr lang="ru-RU"/>
              <a:pPr>
                <a:defRPr/>
              </a:pPr>
              <a:t>13.01.2016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DFFB86-9727-4398-93B7-4BB4CD7A13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86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34AE45-CE1B-4327-95F2-468F38375777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4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ndia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700213"/>
            <a:ext cx="4826000" cy="19446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860800"/>
            <a:ext cx="4826000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8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8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000250" cy="6597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4213" y="0"/>
            <a:ext cx="5849937" cy="6597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17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A146602-5F20-49F9-9CDC-CC9DF9B186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98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F81F866-41F8-42E0-BCD1-085EB2FA8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2028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76C9B20-645C-4708-9C88-C6623E7BE6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448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90817-BE7F-4D97-8C83-CC4978A28F15}" type="datetimeFigureOut">
              <a:rPr lang="en-US"/>
              <a:pPr>
                <a:defRPr/>
              </a:pPr>
              <a:t>1/13/2016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2EB2C-0264-4035-A714-02756B1A2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21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D3E2B-42E5-441A-8032-A737A113F670}" type="datetimeFigureOut">
              <a:rPr lang="en-US"/>
              <a:pPr>
                <a:defRPr/>
              </a:pPr>
              <a:t>1/13/2016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068D-7B07-4FD3-A6B5-0D6C643B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28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4AA04-6ADD-41BB-9B8F-FF133289AEB3}" type="datetimeFigureOut">
              <a:rPr lang="en-US"/>
              <a:pPr>
                <a:defRPr/>
              </a:pPr>
              <a:t>1/13/2016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543E-784A-46E8-8475-56C8BC086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3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64F0C-AF8A-4806-806E-D99659550B8D}" type="datetimeFigureOut">
              <a:rPr lang="en-US"/>
              <a:pPr>
                <a:defRPr/>
              </a:pPr>
              <a:t>1/13/2016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6ABC-8F63-4546-8731-AF9A88D83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1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6B165-C2E3-42C3-AAA2-6594229D6E49}" type="datetimeFigureOut">
              <a:rPr lang="en-US"/>
              <a:pPr>
                <a:defRPr/>
              </a:pPr>
              <a:t>1/13/2016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5A617-443D-479C-A3C6-A6A89568B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7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44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3871-5F36-4F8B-B2C4-7512F141EBD9}" type="datetimeFigureOut">
              <a:rPr lang="en-US"/>
              <a:pPr>
                <a:defRPr/>
              </a:pPr>
              <a:t>1/13/2016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0F25-57BB-4DC5-9011-7CB61043F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0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2B8F-AB13-4584-AA4E-4E4B8008274C}" type="datetimeFigureOut">
              <a:rPr lang="en-US"/>
              <a:pPr>
                <a:defRPr/>
              </a:pPr>
              <a:t>1/13/2016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7281-4DE5-436B-8AAA-30C265841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96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49EC6-CC6F-4CCE-9C2B-8C263A5D513F}" type="datetimeFigureOut">
              <a:rPr lang="en-US"/>
              <a:pPr>
                <a:defRPr/>
              </a:pPr>
              <a:t>1/13/2016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AA17-806A-4028-AF39-35B50A1EC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94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B6740-448D-42F5-9E5E-C7879A5CE0F7}" type="datetimeFigureOut">
              <a:rPr lang="en-US"/>
              <a:pPr>
                <a:defRPr/>
              </a:pPr>
              <a:t>1/13/2016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8C563-03AD-4197-A6BD-1312129B2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2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6C336-FCC4-4D22-94C4-BFF23687AA13}" type="datetimeFigureOut">
              <a:rPr lang="en-US"/>
              <a:pPr>
                <a:defRPr/>
              </a:pPr>
              <a:t>1/13/2016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A30CA-8210-49C0-A48E-ADD3DBFF2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67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C8CE-95CC-45A6-B8E4-18985B256FCC}" type="datetimeFigureOut">
              <a:rPr lang="en-US"/>
              <a:pPr>
                <a:defRPr/>
              </a:pPr>
              <a:t>1/13/2016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8AA0-E560-4BE3-B151-7C4344A0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98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9638-AB72-4F7B-A918-BD41CFBDF11A}" type="datetimeFigureOut">
              <a:rPr lang="en-US"/>
              <a:pPr>
                <a:defRPr/>
              </a:pPr>
              <a:t>1/13/2016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1EB4-1E84-430A-B160-0ABEBA2B5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8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576E-8F3F-4CDF-B961-24970E8FA675}" type="datetimeFigureOut">
              <a:rPr lang="en-US"/>
              <a:pPr>
                <a:defRPr/>
              </a:pPr>
              <a:t>1/13/2016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E865D-E0B6-4035-9B5A-8D4ADBD71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5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4BA0-5987-45CB-91DF-39B01E51ED1B}" type="datetimeFigureOut">
              <a:rPr lang="en-US"/>
              <a:pPr>
                <a:defRPr/>
              </a:pPr>
              <a:t>1/13/2016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F3798-C5CC-4292-8D86-6F7BE00B5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6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E91F-9A93-4B84-A346-15DAD3BB56BE}" type="datetimeFigureOut">
              <a:rPr lang="en-US"/>
              <a:pPr>
                <a:defRPr/>
              </a:pPr>
              <a:t>1/13/2016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E101-4620-4675-AD46-4292A4D35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7982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1A87-E148-4121-B848-9A7DE7DA18D6}" type="datetimeFigureOut">
              <a:rPr lang="en-US"/>
              <a:pPr>
                <a:defRPr/>
              </a:pPr>
              <a:t>1/13/2016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DE2B-5987-44D1-AAB7-8546345FB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26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856CA4A-BF97-4DD9-810D-5E47C683E4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7102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8C1DDFA-85C9-4052-BA3A-9F385938EB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318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BC937AB-1A6E-4C3A-9F53-E970658178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12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196975"/>
            <a:ext cx="388937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97425" y="1196975"/>
            <a:ext cx="388937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3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98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2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4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258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274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ndiaSlai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59753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196975"/>
            <a:ext cx="79311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9" r:id="rId12"/>
    <p:sldLayoutId id="2147484200" r:id="rId13"/>
    <p:sldLayoutId id="214748420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1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FA3B0A-C9FA-450A-BE0C-4F49763C964D}" type="datetimeFigureOut">
              <a:rPr lang="en-US"/>
              <a:pPr>
                <a:defRPr/>
              </a:pPr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5CCDD61-D121-4C1F-A954-B28097C9F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  <p:sldLayoutId id="2147484215" r:id="rId14"/>
    <p:sldLayoutId id="2147484216" r:id="rId15"/>
    <p:sldLayoutId id="2147484217" r:id="rId16"/>
    <p:sldLayoutId id="2147484218" r:id="rId17"/>
    <p:sldLayoutId id="2147484219" r:id="rId18"/>
    <p:sldLayoutId id="2147484220" r:id="rId1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5975350" cy="836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Природа и люди </a:t>
            </a:r>
            <a:br>
              <a:rPr lang="ru-RU" altLang="ru-RU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Древней Индии</a:t>
            </a:r>
          </a:p>
        </p:txBody>
      </p:sp>
      <p:pic>
        <p:nvPicPr>
          <p:cNvPr id="27651" name="Picture 8" descr="Рама и Си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916113"/>
            <a:ext cx="3665537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549275"/>
            <a:ext cx="5975350" cy="83661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Животный мир Индии</a:t>
            </a:r>
          </a:p>
        </p:txBody>
      </p:sp>
      <p:pic>
        <p:nvPicPr>
          <p:cNvPr id="36867" name="Picture 4" descr="слон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2000250"/>
            <a:ext cx="4608512" cy="3384550"/>
          </a:xfrm>
          <a:noFill/>
        </p:spPr>
      </p:pic>
      <p:pic>
        <p:nvPicPr>
          <p:cNvPr id="36868" name="Picture 6" descr="домашний сло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175" y="2932113"/>
            <a:ext cx="3197225" cy="21764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Слон - священное животное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43063"/>
            <a:ext cx="4038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>
              <a:buFontTx/>
              <a:buNone/>
            </a:pPr>
            <a:r>
              <a:rPr lang="ru-RU" altLang="ru-RU" sz="2800" b="1" smtClean="0"/>
              <a:t>Ганеша</a:t>
            </a:r>
          </a:p>
        </p:txBody>
      </p:sp>
      <p:pic>
        <p:nvPicPr>
          <p:cNvPr id="37892" name="Picture 7" descr="ганеша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0" y="1711325"/>
            <a:ext cx="4084638" cy="5146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620713"/>
            <a:ext cx="5975350" cy="835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Деревни среди джунглей</a:t>
            </a:r>
          </a:p>
        </p:txBody>
      </p:sp>
      <p:pic>
        <p:nvPicPr>
          <p:cNvPr id="38915" name="Picture 10" descr="10_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492375"/>
            <a:ext cx="3197225" cy="2290763"/>
          </a:xfrm>
          <a:noFill/>
        </p:spPr>
      </p:pic>
      <p:pic>
        <p:nvPicPr>
          <p:cNvPr id="38916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492375"/>
            <a:ext cx="3529013" cy="2808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Корова – священное животное</a:t>
            </a:r>
          </a:p>
        </p:txBody>
      </p:sp>
      <p:pic>
        <p:nvPicPr>
          <p:cNvPr id="39939" name="Picture 4" descr="коро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8913" y="2133600"/>
            <a:ext cx="5019675" cy="3778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1.i.ua/prikol/pic/6/5/316956_308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08050"/>
            <a:ext cx="709930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40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1987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8188" y="2868613"/>
            <a:ext cx="3067050" cy="2305050"/>
          </a:xfrm>
          <a:noFill/>
        </p:spPr>
      </p:pic>
      <p:pic>
        <p:nvPicPr>
          <p:cNvPr id="41988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175" y="2817813"/>
            <a:ext cx="3197225" cy="2405062"/>
          </a:xfrm>
          <a:noFill/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9750" y="765175"/>
            <a:ext cx="82089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Главное занятие - земледелие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928688"/>
            <a:ext cx="8686800" cy="1143000"/>
          </a:xfrm>
        </p:spPr>
        <p:txBody>
          <a:bodyPr/>
          <a:lstStyle/>
          <a:p>
            <a:pPr eaLnBrk="1" hangingPunct="1"/>
            <a:r>
              <a:rPr lang="ru-RU" altLang="ru-RU" sz="3800" b="1" smtClean="0"/>
              <a:t>Сельскохозяйственные культуры</a:t>
            </a:r>
          </a:p>
        </p:txBody>
      </p:sp>
      <p:pic>
        <p:nvPicPr>
          <p:cNvPr id="43011" name="Picture 4" descr="Хлопчатни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000250"/>
            <a:ext cx="3600450" cy="4175125"/>
          </a:xfrm>
          <a:noFill/>
        </p:spPr>
      </p:pic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6429375" y="4500563"/>
            <a:ext cx="2230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Arial" panose="020B0604020202020204" pitchFamily="34" charset="0"/>
              </a:rPr>
              <a:t>хлопчатник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785813"/>
            <a:ext cx="8820150" cy="1143000"/>
          </a:xfrm>
        </p:spPr>
        <p:txBody>
          <a:bodyPr/>
          <a:lstStyle/>
          <a:p>
            <a:pPr eaLnBrk="1" hangingPunct="1"/>
            <a:r>
              <a:rPr lang="ru-RU" altLang="ru-RU" sz="3800" b="1" smtClean="0"/>
              <a:t>Сельскохозяйственные культуры</a:t>
            </a:r>
          </a:p>
        </p:txBody>
      </p:sp>
      <p:pic>
        <p:nvPicPr>
          <p:cNvPr id="44035" name="Picture 6" descr="пшениц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4400" y="2136775"/>
            <a:ext cx="2714625" cy="3767138"/>
          </a:xfrm>
          <a:noFill/>
        </p:spPr>
      </p:pic>
      <p:pic>
        <p:nvPicPr>
          <p:cNvPr id="44036" name="Picture 10" descr="ячмен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3713" y="2136775"/>
            <a:ext cx="2724150" cy="3767138"/>
          </a:xfrm>
          <a:noFill/>
        </p:spPr>
      </p:pic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2000250" y="6143625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</a:rPr>
              <a:t>Пшеница</a:t>
            </a:r>
          </a:p>
        </p:txBody>
      </p:sp>
      <p:sp>
        <p:nvSpPr>
          <p:cNvPr id="44038" name="Rectangle 13"/>
          <p:cNvSpPr>
            <a:spLocks noChangeArrowheads="1"/>
          </p:cNvSpPr>
          <p:nvPr/>
        </p:nvSpPr>
        <p:spPr bwMode="auto">
          <a:xfrm>
            <a:off x="6072188" y="6143625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</a:rPr>
              <a:t>Ячмень</a:t>
            </a:r>
            <a:r>
              <a:rPr lang="ru-RU" altLang="ru-RU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71437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Сельскохозяйственные культуры</a:t>
            </a:r>
          </a:p>
        </p:txBody>
      </p:sp>
      <p:pic>
        <p:nvPicPr>
          <p:cNvPr id="45059" name="Picture 4" descr="рис раст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2000250"/>
            <a:ext cx="6003925" cy="4495800"/>
          </a:xfrm>
          <a:noFill/>
        </p:spPr>
      </p:pic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7429500" y="521493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Arial" panose="020B0604020202020204" pitchFamily="34" charset="0"/>
              </a:rPr>
              <a:t>Рис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800" b="1" smtClean="0"/>
              <a:t>Сельскохозяйственные культуры</a:t>
            </a:r>
          </a:p>
        </p:txBody>
      </p:sp>
      <p:pic>
        <p:nvPicPr>
          <p:cNvPr id="46083" name="Picture 4" descr="чай плантаци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928813"/>
            <a:ext cx="5994400" cy="4495800"/>
          </a:xfrm>
          <a:noFill/>
        </p:spPr>
      </p:pic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6923088" y="5589588"/>
            <a:ext cx="21542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Arial" panose="020B0604020202020204" pitchFamily="34" charset="0"/>
              </a:rPr>
              <a:t>Чайная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Arial" panose="020B0604020202020204" pitchFamily="34" charset="0"/>
              </a:rPr>
              <a:t> плантация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476250"/>
            <a:ext cx="5975350" cy="83661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План урока</a:t>
            </a:r>
          </a:p>
        </p:txBody>
      </p:sp>
      <p:sp>
        <p:nvSpPr>
          <p:cNvPr id="7171" name="Rectangle 4" descr="Упаковочная бумага"/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rtlCol="0">
            <a:normAutofit fontScale="92500"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3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1.Местоположение Индии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3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2.Климат Индии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3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3.Животный и растительный мир Индии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3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4.Занятия жителей Древней Индии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8964612" cy="1143000"/>
          </a:xfrm>
        </p:spPr>
        <p:txBody>
          <a:bodyPr/>
          <a:lstStyle/>
          <a:p>
            <a:pPr eaLnBrk="1" hangingPunct="1"/>
            <a:r>
              <a:rPr lang="ru-RU" altLang="ru-RU" sz="3800" b="1" smtClean="0"/>
              <a:t>Сельскохозяйственные культуры</a:t>
            </a:r>
          </a:p>
        </p:txBody>
      </p:sp>
      <p:pic>
        <p:nvPicPr>
          <p:cNvPr id="48131" name="Picture 4" descr="сахарный тросни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2357438"/>
            <a:ext cx="5545137" cy="4117975"/>
          </a:xfrm>
          <a:noFill/>
        </p:spPr>
      </p:pic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6875463" y="5661025"/>
            <a:ext cx="2089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Arial" panose="020B0604020202020204" pitchFamily="34" charset="0"/>
              </a:rPr>
              <a:t>Сахарный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Arial" panose="020B0604020202020204" pitchFamily="34" charset="0"/>
              </a:rPr>
              <a:t>тростник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713788" cy="1143000"/>
          </a:xfrm>
        </p:spPr>
        <p:txBody>
          <a:bodyPr/>
          <a:lstStyle/>
          <a:p>
            <a:pPr eaLnBrk="1" hangingPunct="1"/>
            <a:r>
              <a:rPr lang="ru-RU" altLang="ru-RU" sz="3800" b="1" smtClean="0"/>
              <a:t>Сельскохозяйственные культуры</a:t>
            </a:r>
          </a:p>
        </p:txBody>
      </p:sp>
      <p:pic>
        <p:nvPicPr>
          <p:cNvPr id="49155" name="Picture 4" descr="перец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2143125"/>
            <a:ext cx="5072062" cy="4508500"/>
          </a:xfrm>
          <a:noFill/>
        </p:spPr>
      </p:pic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6443663" y="6132513"/>
            <a:ext cx="1847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Arial" panose="020B0604020202020204" pitchFamily="34" charset="0"/>
              </a:rPr>
              <a:t>пряности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5975350" cy="836613"/>
          </a:xfrm>
        </p:spPr>
        <p:txBody>
          <a:bodyPr/>
          <a:lstStyle/>
          <a:p>
            <a:pPr eaLnBrk="1" hangingPunct="1"/>
            <a:r>
              <a:rPr lang="ru-RU" altLang="ru-RU" smtClean="0"/>
              <a:t>Историческая задача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979613" y="1628775"/>
            <a:ext cx="6591300" cy="377825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Археологи обнаружили в долине Инда развалины древнейших индийских городов. Они были застроены по специальному плану кирпичными домами с канализацией. Здесь же были найдены сосуды, гири, игрушки из глины. Но во </a:t>
            </a:r>
            <a:r>
              <a:rPr lang="en-US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II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тысячелетии до н.э. жизнь в этих городах замерла по неизвестным причинам.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Какие выводы можно сделать на основе археологических раскопок?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5975350" cy="647700"/>
          </a:xfrm>
        </p:spPr>
        <p:txBody>
          <a:bodyPr/>
          <a:lstStyle/>
          <a:p>
            <a:pPr eaLnBrk="1" hangingPunct="1"/>
            <a:r>
              <a:rPr lang="ru-RU" altLang="ru-RU" smtClean="0"/>
              <a:t>Хараппа</a:t>
            </a:r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052513"/>
            <a:ext cx="7070725" cy="4662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75350" cy="836613"/>
          </a:xfrm>
        </p:spPr>
        <p:txBody>
          <a:bodyPr/>
          <a:lstStyle/>
          <a:p>
            <a:pPr eaLnBrk="1" hangingPunct="1"/>
            <a:r>
              <a:rPr lang="ru-RU" altLang="ru-RU" smtClean="0"/>
              <a:t>Мохенджо-Даро</a:t>
            </a:r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268413"/>
            <a:ext cx="6500813" cy="4402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33375"/>
            <a:ext cx="5975350" cy="836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Домашнее задание:</a:t>
            </a:r>
            <a:br>
              <a:rPr lang="ru-RU" alt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143125"/>
            <a:ext cx="7931150" cy="44545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600" b="1" smtClean="0"/>
              <a:t>Параграф № 20 </a:t>
            </a:r>
          </a:p>
          <a:p>
            <a:pPr algn="ctr" eaLnBrk="1" hangingPunct="1">
              <a:buFontTx/>
              <a:buNone/>
            </a:pPr>
            <a:r>
              <a:rPr lang="ru-RU" altLang="ru-RU" sz="3600" b="1" smtClean="0"/>
              <a:t>прочитать, ответить на вопросы в конце параграфа (устно)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ru-RU" smtClean="0"/>
              <a:t/>
            </a:r>
            <a:br>
              <a:rPr lang="en-US" altLang="ru-RU" smtClean="0"/>
            </a:br>
            <a:endParaRPr lang="ru-RU" altLang="ru-RU" smtClean="0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851275" y="2852738"/>
            <a:ext cx="13684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Индия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476375" y="981075"/>
            <a:ext cx="1582738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Полуостров…</a:t>
            </a: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 flipH="1" flipV="1">
            <a:off x="2700338" y="1628775"/>
            <a:ext cx="1366837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3708400" y="981075"/>
            <a:ext cx="2159000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Реки:</a:t>
            </a: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1….</a:t>
            </a: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2….</a:t>
            </a: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 flipV="1">
            <a:off x="4356100" y="18446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6011863" y="1052513"/>
            <a:ext cx="2160587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Горы…</a:t>
            </a: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9705" name="Line 13"/>
          <p:cNvSpPr>
            <a:spLocks noChangeShapeType="1"/>
          </p:cNvSpPr>
          <p:nvPr/>
        </p:nvSpPr>
        <p:spPr bwMode="auto">
          <a:xfrm flipV="1">
            <a:off x="4932363" y="1628775"/>
            <a:ext cx="16557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900113" y="3429000"/>
            <a:ext cx="2386003" cy="2520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Сельскохозяйственные</a:t>
            </a: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 культуры:</a:t>
            </a: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1.</a:t>
            </a: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2.</a:t>
            </a: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3.</a:t>
            </a: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4.</a:t>
            </a: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5.</a:t>
            </a: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6.</a:t>
            </a: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7.</a:t>
            </a: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6155" name="Rectangle 17"/>
          <p:cNvSpPr>
            <a:spLocks noChangeArrowheads="1"/>
          </p:cNvSpPr>
          <p:nvPr/>
        </p:nvSpPr>
        <p:spPr bwMode="auto">
          <a:xfrm>
            <a:off x="6300788" y="3929066"/>
            <a:ext cx="2087562" cy="20208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Животный мир:</a:t>
            </a: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1.</a:t>
            </a: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2.</a:t>
            </a: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3.</a:t>
            </a: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4.</a:t>
            </a: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5</a:t>
            </a:r>
          </a:p>
          <a:p>
            <a:pPr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6.</a:t>
            </a: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latin typeface="Arial" charset="0"/>
            </a:endParaRPr>
          </a:p>
          <a:p>
            <a:pPr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6156" name="Rectangle 18"/>
          <p:cNvSpPr>
            <a:spLocks noChangeArrowheads="1"/>
          </p:cNvSpPr>
          <p:nvPr/>
        </p:nvSpPr>
        <p:spPr bwMode="auto">
          <a:xfrm>
            <a:off x="3563938" y="4941888"/>
            <a:ext cx="24479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charset="0"/>
              </a:rPr>
              <a:t>Главное занятие….</a:t>
            </a:r>
          </a:p>
          <a:p>
            <a:pPr algn="ctr"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16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9709" name="Line 20"/>
          <p:cNvSpPr>
            <a:spLocks noChangeShapeType="1"/>
          </p:cNvSpPr>
          <p:nvPr/>
        </p:nvSpPr>
        <p:spPr bwMode="auto">
          <a:xfrm flipH="1">
            <a:off x="3132138" y="3644900"/>
            <a:ext cx="7191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0" name="Line 21"/>
          <p:cNvSpPr>
            <a:spLocks noChangeShapeType="1"/>
          </p:cNvSpPr>
          <p:nvPr/>
        </p:nvSpPr>
        <p:spPr bwMode="auto">
          <a:xfrm>
            <a:off x="5219700" y="3644900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1" name="Line 22"/>
          <p:cNvSpPr>
            <a:spLocks noChangeShapeType="1"/>
          </p:cNvSpPr>
          <p:nvPr/>
        </p:nvSpPr>
        <p:spPr bwMode="auto">
          <a:xfrm>
            <a:off x="4500563" y="3644900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Местоположение Индии</a:t>
            </a:r>
          </a:p>
        </p:txBody>
      </p:sp>
      <p:pic>
        <p:nvPicPr>
          <p:cNvPr id="30723" name="Picture 13" descr="Кар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900" y="1341438"/>
            <a:ext cx="3792538" cy="4967287"/>
          </a:xfrm>
        </p:spPr>
      </p:pic>
      <p:sp>
        <p:nvSpPr>
          <p:cNvPr id="20491" name="Rectangle 11" descr="Упаковочн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2852738"/>
            <a:ext cx="4038600" cy="2333625"/>
          </a:xfr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800" b="1" smtClean="0"/>
              <a:t>Индия находится в Южной Азии на полуострове Индостан</a:t>
            </a:r>
          </a:p>
          <a:p>
            <a:pPr eaLnBrk="1" hangingPunct="1">
              <a:buFontTx/>
              <a:buNone/>
            </a:pPr>
            <a:endParaRPr lang="ru-RU" altLang="ru-RU" sz="2800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Главные реки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943100" y="2136775"/>
            <a:ext cx="3197225" cy="37671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/>
              <a:t>Река Инд</a:t>
            </a:r>
          </a:p>
        </p:txBody>
      </p:sp>
      <p:sp>
        <p:nvSpPr>
          <p:cNvPr id="3174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337175" y="2136775"/>
            <a:ext cx="3197225" cy="37671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/>
              <a:t>Река Ганг</a:t>
            </a:r>
          </a:p>
        </p:txBody>
      </p:sp>
      <p:pic>
        <p:nvPicPr>
          <p:cNvPr id="31749" name="Picture 9" descr="Ин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47925"/>
            <a:ext cx="3419475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река ГА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2447925"/>
            <a:ext cx="34385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Индия 1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76250"/>
            <a:ext cx="4103688" cy="5832475"/>
          </a:xfrm>
          <a:noFill/>
        </p:spPr>
      </p:pic>
      <p:sp>
        <p:nvSpPr>
          <p:cNvPr id="35846" name="Rectangle 6" descr="Упаковочная бумага"/>
          <p:cNvSpPr>
            <a:spLocks noChangeArrowheads="1"/>
          </p:cNvSpPr>
          <p:nvPr/>
        </p:nvSpPr>
        <p:spPr bwMode="auto">
          <a:xfrm>
            <a:off x="4787900" y="3933825"/>
            <a:ext cx="4038600" cy="1727200"/>
          </a:xfrm>
          <a:prstGeom prst="rec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panose="020B0604020202020204" pitchFamily="34" charset="0"/>
              </a:rPr>
              <a:t>На севере Индии горы - Гималаи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987675" y="1700213"/>
            <a:ext cx="5329238" cy="720725"/>
          </a:xfrm>
          <a:prstGeom prst="leftArrow">
            <a:avLst>
              <a:gd name="adj1" fmla="val 50000"/>
              <a:gd name="adj2" fmla="val 18485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714750"/>
            <a:ext cx="47148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10"/>
          <p:cNvSpPr>
            <a:spLocks noChangeArrowheads="1"/>
          </p:cNvSpPr>
          <p:nvPr/>
        </p:nvSpPr>
        <p:spPr bwMode="auto">
          <a:xfrm>
            <a:off x="468313" y="3716338"/>
            <a:ext cx="6769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8861" name="Rectangle 13" descr="Упаковочная бумага"/>
          <p:cNvSpPr>
            <a:spLocks noChangeArrowheads="1"/>
          </p:cNvSpPr>
          <p:nvPr/>
        </p:nvSpPr>
        <p:spPr bwMode="auto">
          <a:xfrm>
            <a:off x="500063" y="214313"/>
            <a:ext cx="8459787" cy="3384550"/>
          </a:xfrm>
          <a:prstGeom prst="rec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 marL="609600" indent="-609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None/>
            </a:pPr>
            <a:r>
              <a:rPr lang="ru-RU" altLang="ru-RU" sz="2800" b="1" u="sng">
                <a:solidFill>
                  <a:schemeClr val="tx1"/>
                </a:solidFill>
                <a:latin typeface="Arial" panose="020B0604020202020204" pitchFamily="34" charset="0"/>
              </a:rPr>
              <a:t>Гималаи:</a:t>
            </a:r>
            <a:endParaRPr lang="ru-RU" altLang="ru-RU" sz="28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Arial" panose="020B0604020202020204" pitchFamily="34" charset="0"/>
              </a:rPr>
              <a:t>-Преграждают путь холодным ветрам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Arial" panose="020B0604020202020204" pitchFamily="34" charset="0"/>
              </a:rPr>
              <a:t>-Являются самой высокой горной системой в мире(Самая высокая вершина – Джомолунгма)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Arial" panose="020B0604020202020204" pitchFamily="34" charset="0"/>
              </a:rPr>
              <a:t>-Согласно верованиям древних индийцев на вершине Гималаев жили боги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Природа Индии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15250" cy="4495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2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2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2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2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2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2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2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28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Джунгли</a:t>
            </a:r>
          </a:p>
        </p:txBody>
      </p:sp>
      <p:pic>
        <p:nvPicPr>
          <p:cNvPr id="34820" name="Picture 4" descr="джунгли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357313"/>
            <a:ext cx="5832475" cy="4116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00063" y="214313"/>
            <a:ext cx="6572250" cy="11430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Животный мир Индии</a:t>
            </a:r>
          </a:p>
        </p:txBody>
      </p:sp>
      <p:pic>
        <p:nvPicPr>
          <p:cNvPr id="35843" name="Picture 4" descr="тигр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0" y="1214438"/>
            <a:ext cx="3275013" cy="2436812"/>
          </a:xfrm>
          <a:noFill/>
        </p:spPr>
      </p:pic>
      <p:pic>
        <p:nvPicPr>
          <p:cNvPr id="35844" name="Picture 6" descr="Пантер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2214563"/>
            <a:ext cx="2298700" cy="2773362"/>
          </a:xfrm>
          <a:noFill/>
        </p:spPr>
      </p:pic>
      <p:pic>
        <p:nvPicPr>
          <p:cNvPr id="35845" name="Picture 8" descr="обезьян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250" y="2214563"/>
            <a:ext cx="2339975" cy="2714625"/>
          </a:xfrm>
          <a:noFill/>
        </p:spPr>
      </p:pic>
      <p:pic>
        <p:nvPicPr>
          <p:cNvPr id="35846" name="Picture 10" descr="змея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563" y="4000500"/>
            <a:ext cx="2928937" cy="2424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a">
  <a:themeElements>
    <a:clrScheme name="Ind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d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 КЛ  поэзия повседневной жизни в искусстве разных народов ИНДИЯ</Template>
  <TotalTime>490</TotalTime>
  <Words>243</Words>
  <Application>Microsoft Office PowerPoint</Application>
  <PresentationFormat>Экран (4:3)</PresentationFormat>
  <Paragraphs>116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India</vt:lpstr>
      <vt:lpstr>Легкий дым</vt:lpstr>
      <vt:lpstr>Природа и люди  Древней Индии</vt:lpstr>
      <vt:lpstr>План урока</vt:lpstr>
      <vt:lpstr> </vt:lpstr>
      <vt:lpstr>Местоположение Индии</vt:lpstr>
      <vt:lpstr>Главные реки</vt:lpstr>
      <vt:lpstr>Презентация PowerPoint</vt:lpstr>
      <vt:lpstr>Презентация PowerPoint</vt:lpstr>
      <vt:lpstr>Природа Индии</vt:lpstr>
      <vt:lpstr>Животный мир Индии</vt:lpstr>
      <vt:lpstr>Животный мир Индии</vt:lpstr>
      <vt:lpstr>Слон - священное животное</vt:lpstr>
      <vt:lpstr>Деревни среди джунглей</vt:lpstr>
      <vt:lpstr>Корова – священное животное</vt:lpstr>
      <vt:lpstr>Презентация PowerPoint</vt:lpstr>
      <vt:lpstr>       </vt:lpstr>
      <vt:lpstr>Сельскохозяйственные культуры</vt:lpstr>
      <vt:lpstr>Сельскохозяйственные культуры</vt:lpstr>
      <vt:lpstr>Сельскохозяйственные культуры</vt:lpstr>
      <vt:lpstr>Сельскохозяйственные культуры</vt:lpstr>
      <vt:lpstr>Сельскохозяйственные культуры</vt:lpstr>
      <vt:lpstr>Сельскохозяйственные культуры</vt:lpstr>
      <vt:lpstr>Историческая задача</vt:lpstr>
      <vt:lpstr>Хараппа</vt:lpstr>
      <vt:lpstr>Мохенджо-Даро</vt:lpstr>
      <vt:lpstr>Домашнее задание: </vt:lpstr>
    </vt:vector>
  </TitlesOfParts>
  <Company>Dom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Древний Египет</dc:title>
  <dc:creator>Константин Ежов</dc:creator>
  <cp:lastModifiedBy>Константин Ежов</cp:lastModifiedBy>
  <cp:revision>45</cp:revision>
  <dcterms:created xsi:type="dcterms:W3CDTF">2008-11-08T03:41:09Z</dcterms:created>
  <dcterms:modified xsi:type="dcterms:W3CDTF">2016-01-13T00:24:48Z</dcterms:modified>
</cp:coreProperties>
</file>