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5D4BBC-EDEE-4E4B-BA3A-66A1758CCD4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6430377-4503-447B-A5C1-02D9F8D0E0E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08012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Итоговый урок по теме </a:t>
            </a:r>
            <a:br>
              <a:rPr lang="ru-RU" sz="3600" dirty="0" smtClean="0"/>
            </a:br>
            <a:r>
              <a:rPr lang="ru-RU" sz="3600" dirty="0" smtClean="0"/>
              <a:t>«Водные ресурсы.»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24936" cy="4824536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Практическая работа.</a:t>
            </a:r>
          </a:p>
          <a:p>
            <a:endParaRPr lang="ru-RU" sz="2400" dirty="0" smtClean="0"/>
          </a:p>
          <a:p>
            <a:pPr algn="l"/>
            <a:r>
              <a:rPr lang="ru-RU" sz="2400" dirty="0" smtClean="0"/>
              <a:t>Вариант 1                                          Вариант 2</a:t>
            </a:r>
          </a:p>
          <a:p>
            <a:pPr algn="l"/>
            <a:r>
              <a:rPr lang="ru-RU" sz="2400" dirty="0" smtClean="0"/>
              <a:t>1 Характеристика реки Лены   1  Характеристика  реки Волги</a:t>
            </a:r>
          </a:p>
          <a:p>
            <a:pPr algn="l"/>
            <a:r>
              <a:rPr lang="ru-RU" sz="2400" smtClean="0"/>
              <a:t>2 Оцените </a:t>
            </a:r>
            <a:r>
              <a:rPr lang="ru-RU" sz="2400" dirty="0" smtClean="0"/>
              <a:t>водные </a:t>
            </a:r>
            <a:r>
              <a:rPr lang="ru-RU" sz="2400" smtClean="0"/>
              <a:t>ресурсы      2  </a:t>
            </a:r>
            <a:r>
              <a:rPr lang="ru-RU" sz="2400" dirty="0" smtClean="0"/>
              <a:t>Оцените водные ресурсы</a:t>
            </a:r>
          </a:p>
          <a:p>
            <a:pPr algn="l"/>
            <a:r>
              <a:rPr lang="ru-RU" sz="2400" dirty="0" smtClean="0"/>
              <a:t>европейской части России        азиатской части России.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38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7525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Вариант 1</a:t>
            </a:r>
          </a:p>
          <a:p>
            <a:pPr marL="0" indent="0">
              <a:buNone/>
            </a:pPr>
            <a:r>
              <a:rPr lang="ru-RU" sz="2000" dirty="0" smtClean="0"/>
              <a:t>1 Дайте определение понятиям: водные ресурсы, падение реки, паводок.</a:t>
            </a:r>
          </a:p>
          <a:p>
            <a:pPr marL="0" indent="0">
              <a:buNone/>
            </a:pPr>
            <a:r>
              <a:rPr lang="ru-RU" sz="2000" dirty="0" smtClean="0"/>
              <a:t>2 Назовите 3 самые крупные реки  в азиатской части России.</a:t>
            </a:r>
          </a:p>
          <a:p>
            <a:pPr marL="0" indent="0">
              <a:buNone/>
            </a:pPr>
            <a:r>
              <a:rPr lang="ru-RU" sz="2000" dirty="0" smtClean="0"/>
              <a:t>3 Укажите основные районы распространения болот в нашей стране.</a:t>
            </a:r>
          </a:p>
          <a:p>
            <a:pPr marL="0" indent="0">
              <a:buNone/>
            </a:pPr>
            <a:r>
              <a:rPr lang="ru-RU" sz="2000" dirty="0" smtClean="0"/>
              <a:t>4 Назовите основные источники питания рек.</a:t>
            </a:r>
          </a:p>
          <a:p>
            <a:r>
              <a:rPr lang="ru-RU" sz="2000" dirty="0" smtClean="0"/>
              <a:t>Вариант 2 </a:t>
            </a:r>
          </a:p>
          <a:p>
            <a:pPr marL="0" indent="0">
              <a:buNone/>
            </a:pPr>
            <a:r>
              <a:rPr lang="ru-RU" sz="2000" dirty="0" smtClean="0"/>
              <a:t>1 Дайте определение понятиям: бассейн реки, половодье, многолетняя мерзлота.</a:t>
            </a:r>
          </a:p>
          <a:p>
            <a:pPr marL="0" indent="0">
              <a:buNone/>
            </a:pPr>
            <a:r>
              <a:rPr lang="ru-RU" sz="2000" dirty="0" smtClean="0"/>
              <a:t>2 Назовите 3 самые крупные реки европейской части страны.</a:t>
            </a:r>
          </a:p>
          <a:p>
            <a:pPr marL="0" indent="0">
              <a:buNone/>
            </a:pPr>
            <a:r>
              <a:rPr lang="ru-RU" sz="2000" dirty="0" smtClean="0"/>
              <a:t>3 Укажите основные районы распространения ледников России.</a:t>
            </a:r>
          </a:p>
          <a:p>
            <a:pPr marL="0" indent="0">
              <a:buNone/>
            </a:pPr>
            <a:r>
              <a:rPr lang="ru-RU" sz="2000" dirty="0" smtClean="0"/>
              <a:t>4 Назовите основные типы озерных котловин по происхождению.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Географический диктант.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98197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122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Итоговый урок по теме  «Водные ресурсы.»</vt:lpstr>
      <vt:lpstr>Географический диктант.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урок по теме  «Водные ресурсы.»</dc:title>
  <dc:creator>user</dc:creator>
  <cp:lastModifiedBy>user</cp:lastModifiedBy>
  <cp:revision>2</cp:revision>
  <dcterms:created xsi:type="dcterms:W3CDTF">2015-12-09T16:53:40Z</dcterms:created>
  <dcterms:modified xsi:type="dcterms:W3CDTF">2015-12-09T17:09:26Z</dcterms:modified>
</cp:coreProperties>
</file>