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1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1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5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2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2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7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1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D0EE-2FC6-47B9-9EC3-33B884FD6018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D6BF8-F1EC-4C5E-BA2A-697D6926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6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279" y="764704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ВОЗРОЖДЕНИЕ -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НОВЫЙ ВЗГЛЯД НА ЧЕЛОВЕКА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6199815" cy="27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ИСТОРИЯ 7 КЛАСС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9917" r="8996" b="12577"/>
          <a:stretch/>
        </p:blipFill>
        <p:spPr bwMode="auto">
          <a:xfrm>
            <a:off x="1043607" y="235699"/>
            <a:ext cx="7352523" cy="6348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6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897"/>
            <a:ext cx="6438592" cy="30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701219"/>
            <a:ext cx="6624737" cy="83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7596069" cy="150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1*.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Умение выделять главное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трывок из произведения современного писателя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«Холмы Варны».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события, по мнению автора, изменили мировоззрение людей?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Новые времена - новые люди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...Старики без конца ворчат, что нынешний мир помешался на приключениях и открытиях. То ли дело пятьдесят лет назад, когда всё было таким привычным и установленным раз и навсегда!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верили в одно и то же: Земля стояла неподвижно, а небесные светила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услужливо ходили вокруг неё; это был плоский мир, аккуратненько окружённый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океаном. Человек старался жить благочестиво и после смерти отправлялся в рай или в ад в зависимости от того, насколько ему это удавалось. Столетия текли однообразно, не принося почти никаких перемен ни к лучшему, ни к худшему. Стремление к знанию считалось греховным, а уж наука и вовсе была дьявольским соблазном. И вот всё это полетело вверх тормашками. Мореплаватели доказали, что Земля не плоская, что она несравненно больше, чем думали раньше, что в мире не счесть неведомых стран.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Астрономы выступили с пугающими теориями, доказывая, что Земля вовсе не стоит неподвижно, а мчится в пространстве с ужасающей скоростью... </a:t>
            </a:r>
          </a:p>
        </p:txBody>
      </p:sp>
    </p:spTree>
    <p:extLst>
      <p:ext uri="{BB962C8B-B14F-4D97-AF65-F5344CB8AC3E}">
        <p14:creationId xmlns:p14="http://schemas.microsoft.com/office/powerpoint/2010/main" val="1584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Умение выделять причины и следствия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тобой события, которые предшествовали эпохе гуманизма и Возрождения: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Великие географические открытия;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Распространение католического вероучения;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Изобретение книгопечатания;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Создание суда инквизиции;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Введение канонов (правил) изобразительного искусства;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Строительство университетов;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Запрет на публикацию книг на светские темы.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Необходимый уровень.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Укажи событие, которое, на твой взгляд, сильнее других могло повлиять на мировоззрение людей. Объясни свою позицию, используя один аргумент.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Программный уровень.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Выбери дополнительно 1- 2 события , которые, по-твоему, могли сыграть роль в изменении мировоззрения людей. Объясни свою позицию. </a:t>
            </a:r>
          </a:p>
        </p:txBody>
      </p:sp>
    </p:spTree>
    <p:extLst>
      <p:ext uri="{BB962C8B-B14F-4D97-AF65-F5344CB8AC3E}">
        <p14:creationId xmlns:p14="http://schemas.microsoft.com/office/powerpoint/2010/main" val="1584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81" y="3030308"/>
            <a:ext cx="1571016" cy="23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34" y="3943660"/>
            <a:ext cx="1617665" cy="25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0" y="2769505"/>
            <a:ext cx="3186244" cy="20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09" y="1537017"/>
            <a:ext cx="1554215" cy="22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536" y="22808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6173" y="380745"/>
            <a:ext cx="6847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 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группировать.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Соотнеси произведения эпохи Возрождения с их авторами: 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 rot="11066073" flipV="1">
            <a:off x="755575" y="2017195"/>
            <a:ext cx="8920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5536" y="2176333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29750"/>
              </p:ext>
            </p:extLst>
          </p:nvPr>
        </p:nvGraphicFramePr>
        <p:xfrm>
          <a:off x="1084709" y="1070904"/>
          <a:ext cx="6559605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5229">
                  <a:extLst>
                    <a:ext uri="{9D8B030D-6E8A-4147-A177-3AD203B41FA5}">
                      <a16:colId xmlns:a16="http://schemas.microsoft.com/office/drawing/2014/main" val="69112020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886774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Рафаэль Санти</a:t>
                      </a:r>
                    </a:p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 Леонардо да Винчи</a:t>
                      </a:r>
                    </a:p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Микеланджело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Буонаротти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Мигель де Сервантес </a:t>
                      </a:r>
                    </a:p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Уильям Шекспир.</a:t>
                      </a:r>
                    </a:p>
                    <a:p>
                      <a:pPr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ru-RU" sz="16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1.Витрувианский человек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Сикстинская мадонна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Сотворение Адама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Афинская школа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Ромео и Джульетта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altLang="ru-RU" sz="16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Мона</a:t>
                      </a: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Лиза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Дон Кихот</a:t>
                      </a:r>
                      <a:endParaRPr lang="ru-RU" altLang="ru-RU" sz="1600" dirty="0" smtClean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557182"/>
                  </a:ext>
                </a:extLst>
              </a:tr>
            </a:tbl>
          </a:graphicData>
        </a:graphic>
      </p:graphicFrame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7" y="5055896"/>
            <a:ext cx="3096344" cy="13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36" y="3954915"/>
            <a:ext cx="1570231" cy="25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2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11470"/>
              </p:ext>
            </p:extLst>
          </p:nvPr>
        </p:nvGraphicFramePr>
        <p:xfrm>
          <a:off x="611560" y="1700808"/>
          <a:ext cx="7992888" cy="34007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9972">
                  <a:extLst>
                    <a:ext uri="{9D8B030D-6E8A-4147-A177-3AD203B41FA5}">
                      <a16:colId xmlns:a16="http://schemas.microsoft.com/office/drawing/2014/main" val="3943997956"/>
                    </a:ext>
                  </a:extLst>
                </a:gridCol>
                <a:gridCol w="1494974">
                  <a:extLst>
                    <a:ext uri="{9D8B030D-6E8A-4147-A177-3AD203B41FA5}">
                      <a16:colId xmlns:a16="http://schemas.microsoft.com/office/drawing/2014/main" val="2200865959"/>
                    </a:ext>
                  </a:extLst>
                </a:gridCol>
                <a:gridCol w="4887942">
                  <a:extLst>
                    <a:ext uri="{9D8B030D-6E8A-4147-A177-3AD203B41FA5}">
                      <a16:colId xmlns:a16="http://schemas.microsoft.com/office/drawing/2014/main" val="628124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90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Эразм Роттердамский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«Похвала глупости»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Обращал внимание современников на богатства античной литературы и науки. Призывал каждого человека использовать свои силы и способности для достижения целей.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36070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518810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238797"/>
                  </a:ext>
                </a:extLst>
              </a:tr>
              <a:tr h="382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893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60047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505798"/>
            <a:ext cx="7632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выделять главное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материалов учебника объясни, как философия гуманизма и искусство Возрождения изменили взгляды европейцев на человека и его место в мире.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7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7687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Почему взгляды гуманистов так сильно отличаются друг от друга?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4294" y="357301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эпоху гуманизма и Возрождения тесно переплелись пути научного и художественного постижения мира, а человек воспринимался как совершенное существо, красивое и душой и телом.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500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Алмазова</dc:creator>
  <cp:lastModifiedBy>Евгения Алмазова</cp:lastModifiedBy>
  <cp:revision>13</cp:revision>
  <dcterms:created xsi:type="dcterms:W3CDTF">2014-09-14T00:30:20Z</dcterms:created>
  <dcterms:modified xsi:type="dcterms:W3CDTF">2016-01-04T07:48:42Z</dcterms:modified>
</cp:coreProperties>
</file>