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Перевод чисел в позиционных системах счисления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500570"/>
            <a:ext cx="4953000" cy="1752600"/>
          </a:xfrm>
        </p:spPr>
        <p:txBody>
          <a:bodyPr/>
          <a:lstStyle/>
          <a:p>
            <a:r>
              <a:rPr lang="ru-RU" dirty="0" smtClean="0"/>
              <a:t>Узенкова А.Н., </a:t>
            </a:r>
          </a:p>
          <a:p>
            <a:r>
              <a:rPr lang="ru-RU" dirty="0" smtClean="0"/>
              <a:t>учитель информатики</a:t>
            </a:r>
          </a:p>
          <a:p>
            <a:r>
              <a:rPr lang="ru-RU" dirty="0" smtClean="0"/>
              <a:t>МБОУ  г. Кургана «СОШ № 44»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400" dirty="0" smtClean="0"/>
              <a:t>Перевод в десятичную систему счисления</a:t>
            </a:r>
            <a:endParaRPr lang="ru-RU" sz="3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перевода в десятичную систему счисления из 2, 8, 16 необходимо записать число в развернутой форме и произвести вычисления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перевода из 10 с.с. в 2, 8, 16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Последовательно выполнять деление исходного целого десятичного числа и получаемых целых частных на основание системы до тех пор, пока не получиться частное, меньше делителя.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Записать полученные остатки в обратной последовательности.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Задания для самостоятельной работы</a:t>
            </a:r>
            <a:endParaRPr lang="ru-RU" sz="2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300" dirty="0" smtClean="0"/>
              <a:t>1. </a:t>
            </a:r>
            <a:r>
              <a:rPr lang="ru-RU" sz="3600" dirty="0" smtClean="0"/>
              <a:t>Переведите число из десятичной системы счисления в 2  систему счисления:</a:t>
            </a:r>
          </a:p>
          <a:p>
            <a:pPr>
              <a:buNone/>
            </a:pPr>
            <a:r>
              <a:rPr lang="ru-RU" sz="3600" dirty="0" smtClean="0"/>
              <a:t>   а)34</a:t>
            </a:r>
            <a:r>
              <a:rPr lang="ru-RU" sz="3600" baseline="-25000" dirty="0" smtClean="0"/>
              <a:t>10</a:t>
            </a:r>
            <a:r>
              <a:rPr lang="ru-RU" sz="3600" dirty="0" smtClean="0"/>
              <a:t>;  15</a:t>
            </a:r>
            <a:r>
              <a:rPr lang="ru-RU" sz="3600" baseline="-25000" dirty="0" smtClean="0"/>
              <a:t>10</a:t>
            </a:r>
            <a:r>
              <a:rPr lang="ru-RU" sz="3600" dirty="0" smtClean="0"/>
              <a:t>            б)32</a:t>
            </a:r>
            <a:r>
              <a:rPr lang="ru-RU" sz="3600" baseline="-25000" dirty="0" smtClean="0"/>
              <a:t>10;</a:t>
            </a:r>
            <a:r>
              <a:rPr lang="ru-RU" sz="3600" dirty="0" smtClean="0"/>
              <a:t>  18</a:t>
            </a:r>
            <a:r>
              <a:rPr lang="ru-RU" sz="3600" baseline="-25000" dirty="0" smtClean="0"/>
              <a:t>10</a:t>
            </a:r>
            <a:r>
              <a:rPr lang="ru-RU" sz="3600" dirty="0" smtClean="0"/>
              <a:t>          в) 36</a:t>
            </a:r>
            <a:r>
              <a:rPr lang="ru-RU" sz="3600" baseline="-25000" dirty="0" smtClean="0"/>
              <a:t>10   ;</a:t>
            </a:r>
            <a:r>
              <a:rPr lang="ru-RU" sz="3600" dirty="0" smtClean="0"/>
              <a:t>17</a:t>
            </a:r>
            <a:r>
              <a:rPr lang="ru-RU" sz="3600" baseline="-25000" dirty="0" smtClean="0"/>
              <a:t>10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2. Переведите число из  8 системы счисления в  десятичную систему счисления:</a:t>
            </a:r>
          </a:p>
          <a:p>
            <a:pPr>
              <a:buNone/>
            </a:pPr>
            <a:r>
              <a:rPr lang="ru-RU" sz="3600" dirty="0" smtClean="0"/>
              <a:t>            а)2301</a:t>
            </a:r>
            <a:r>
              <a:rPr lang="ru-RU" sz="3600" baseline="-25000" dirty="0" smtClean="0"/>
              <a:t>8</a:t>
            </a:r>
            <a:r>
              <a:rPr lang="ru-RU" sz="3600" dirty="0" smtClean="0"/>
              <a:t>;     б) 2031</a:t>
            </a:r>
            <a:r>
              <a:rPr lang="ru-RU" sz="3600" baseline="-25000" dirty="0" smtClean="0"/>
              <a:t>8</a:t>
            </a:r>
            <a:r>
              <a:rPr lang="ru-RU" sz="3600" dirty="0" smtClean="0"/>
              <a:t>;       в) 2310</a:t>
            </a:r>
            <a:r>
              <a:rPr lang="ru-RU" sz="3600" baseline="-25000" dirty="0" smtClean="0"/>
              <a:t>8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3. Переведите числа из 10 системы счисления в 8 систему счисления:</a:t>
            </a:r>
          </a:p>
          <a:p>
            <a:pPr>
              <a:buNone/>
            </a:pPr>
            <a:r>
              <a:rPr lang="ru-RU" sz="3600" dirty="0" smtClean="0"/>
              <a:t>а) 35</a:t>
            </a:r>
            <a:r>
              <a:rPr lang="ru-RU" sz="3600" baseline="-25000" dirty="0" smtClean="0"/>
              <a:t>10</a:t>
            </a:r>
            <a:r>
              <a:rPr lang="ru-RU" sz="3600" dirty="0" smtClean="0"/>
              <a:t>;     б) 37</a:t>
            </a:r>
            <a:r>
              <a:rPr lang="ru-RU" sz="3600" baseline="-25000" dirty="0" smtClean="0"/>
              <a:t>10</a:t>
            </a:r>
            <a:r>
              <a:rPr lang="ru-RU" sz="3600" dirty="0" smtClean="0"/>
              <a:t>;      в)39</a:t>
            </a:r>
            <a:r>
              <a:rPr lang="ru-RU" sz="3600" baseline="-25000" dirty="0" smtClean="0"/>
              <a:t>10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4.Переведите числа из 2 системы счисления в 10 систему счисления:</a:t>
            </a:r>
          </a:p>
          <a:p>
            <a:pPr>
              <a:buNone/>
            </a:pPr>
            <a:r>
              <a:rPr lang="ru-RU" sz="3600" dirty="0" smtClean="0"/>
              <a:t>а)  10110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; 1110110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    б) 10101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; 1011011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     </a:t>
            </a:r>
          </a:p>
          <a:p>
            <a:pPr>
              <a:buNone/>
            </a:pPr>
            <a:r>
              <a:rPr lang="ru-RU" sz="3600" dirty="0" smtClean="0"/>
              <a:t>в) 10011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. 1111001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  </a:t>
            </a:r>
          </a:p>
          <a:p>
            <a:pPr>
              <a:buNone/>
            </a:pPr>
            <a:r>
              <a:rPr lang="ru-RU" sz="3600" dirty="0" smtClean="0"/>
              <a:t>5. Представьте числа в развернутом виде:</a:t>
            </a:r>
          </a:p>
          <a:p>
            <a:pPr>
              <a:buNone/>
            </a:pPr>
            <a:r>
              <a:rPr lang="ru-RU" sz="3600" dirty="0" smtClean="0"/>
              <a:t>    а) 47</a:t>
            </a:r>
            <a:r>
              <a:rPr lang="ru-RU" sz="3600" baseline="-25000" dirty="0" smtClean="0"/>
              <a:t>8</a:t>
            </a:r>
            <a:r>
              <a:rPr lang="ru-RU" sz="3600" dirty="0" smtClean="0"/>
              <a:t>;       б)37</a:t>
            </a:r>
            <a:r>
              <a:rPr lang="ru-RU" sz="3600" baseline="-25000" dirty="0" smtClean="0"/>
              <a:t>8</a:t>
            </a:r>
            <a:r>
              <a:rPr lang="ru-RU" sz="3600" dirty="0" smtClean="0"/>
              <a:t>;      в)58</a:t>
            </a:r>
            <a:r>
              <a:rPr lang="ru-RU" sz="3600" baseline="-25000" dirty="0" smtClean="0"/>
              <a:t>8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</TotalTime>
  <Words>210</Words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Перевод чисел в позиционных системах счисления</vt:lpstr>
      <vt:lpstr>Перевод в десятичную систему счисления</vt:lpstr>
      <vt:lpstr>Алгоритм перевода из 10 с.с. в 2, 8, 16</vt:lpstr>
      <vt:lpstr>Задания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 чисел в позиционных системах счисления</dc:title>
  <cp:lastModifiedBy>S44</cp:lastModifiedBy>
  <cp:revision>9</cp:revision>
  <dcterms:modified xsi:type="dcterms:W3CDTF">2015-12-30T05:36:40Z</dcterms:modified>
</cp:coreProperties>
</file>