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81" r:id="rId11"/>
    <p:sldId id="264" r:id="rId12"/>
    <p:sldId id="265" r:id="rId13"/>
    <p:sldId id="266" r:id="rId14"/>
    <p:sldId id="268" r:id="rId15"/>
    <p:sldId id="267" r:id="rId16"/>
    <p:sldId id="269" r:id="rId17"/>
    <p:sldId id="270" r:id="rId18"/>
    <p:sldId id="271" r:id="rId19"/>
    <p:sldId id="272" r:id="rId20"/>
    <p:sldId id="273" r:id="rId21"/>
    <p:sldId id="278" r:id="rId22"/>
    <p:sldId id="276" r:id="rId23"/>
    <p:sldId id="274" r:id="rId24"/>
    <p:sldId id="277" r:id="rId25"/>
    <p:sldId id="27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E119DC-1AC2-4803-AA72-42A1604C5F58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492E5E-88F5-4BA7-B13F-A65BEDA42CB4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2428,75 тыс. чел.</a:t>
          </a:r>
          <a:endParaRPr lang="ru-RU" dirty="0">
            <a:solidFill>
              <a:srgbClr val="002060"/>
            </a:solidFill>
          </a:endParaRPr>
        </a:p>
      </dgm:t>
    </dgm:pt>
    <dgm:pt modelId="{9CEA565B-C128-4C62-B4DF-D9125CABDDB4}" type="parTrans" cxnId="{D57A32CB-B990-46EC-A8B2-E7B23C03A431}">
      <dgm:prSet/>
      <dgm:spPr/>
      <dgm:t>
        <a:bodyPr/>
        <a:lstStyle/>
        <a:p>
          <a:endParaRPr lang="ru-RU"/>
        </a:p>
      </dgm:t>
    </dgm:pt>
    <dgm:pt modelId="{8122D4E5-A951-4F2F-83B1-2431578B3EDE}" type="sibTrans" cxnId="{D57A32CB-B990-46EC-A8B2-E7B23C03A431}">
      <dgm:prSet/>
      <dgm:spPr/>
      <dgm:t>
        <a:bodyPr/>
        <a:lstStyle/>
        <a:p>
          <a:endParaRPr lang="ru-RU"/>
        </a:p>
      </dgm:t>
    </dgm:pt>
    <dgm:pt modelId="{8E7180B7-90F1-4650-B647-35D54AD35807}">
      <dgm:prSet phldrT="[Текст]" custT="1"/>
      <dgm:spPr/>
      <dgm:t>
        <a:bodyPr/>
        <a:lstStyle/>
        <a:p>
          <a:r>
            <a:rPr lang="ru-RU" sz="3600" b="1" dirty="0" smtClean="0">
              <a:solidFill>
                <a:srgbClr val="7030A0"/>
              </a:solidFill>
            </a:rPr>
            <a:t>1,9%</a:t>
          </a:r>
          <a:r>
            <a:rPr lang="ru-RU" sz="3200" dirty="0" smtClean="0"/>
            <a:t> населения </a:t>
          </a:r>
          <a:r>
            <a:rPr lang="ru-RU" sz="3200" b="1" dirty="0" smtClean="0">
              <a:solidFill>
                <a:srgbClr val="7030A0"/>
              </a:solidFill>
            </a:rPr>
            <a:t>РФ</a:t>
          </a:r>
          <a:r>
            <a:rPr lang="ru-RU" sz="3200" dirty="0" smtClean="0">
              <a:solidFill>
                <a:srgbClr val="7030A0"/>
              </a:solidFill>
            </a:rPr>
            <a:t> – </a:t>
          </a:r>
          <a:r>
            <a:rPr lang="ru-RU" sz="3200" b="1" dirty="0" smtClean="0">
              <a:solidFill>
                <a:srgbClr val="7030A0"/>
              </a:solidFill>
            </a:rPr>
            <a:t>14-е </a:t>
          </a:r>
          <a:r>
            <a:rPr lang="ru-RU" sz="3200" dirty="0" smtClean="0">
              <a:solidFill>
                <a:srgbClr val="7030A0"/>
              </a:solidFill>
            </a:rPr>
            <a:t>место </a:t>
          </a:r>
          <a:endParaRPr lang="ru-RU" sz="3200" dirty="0">
            <a:solidFill>
              <a:srgbClr val="7030A0"/>
            </a:solidFill>
          </a:endParaRPr>
        </a:p>
      </dgm:t>
    </dgm:pt>
    <dgm:pt modelId="{D05646A5-D32F-4D52-BD05-A510FE6ACC97}" type="parTrans" cxnId="{FE06638F-B9CB-4191-BEA4-462D0AC2675F}">
      <dgm:prSet/>
      <dgm:spPr/>
      <dgm:t>
        <a:bodyPr/>
        <a:lstStyle/>
        <a:p>
          <a:endParaRPr lang="ru-RU"/>
        </a:p>
      </dgm:t>
    </dgm:pt>
    <dgm:pt modelId="{711A4EA9-903E-4E2F-9D86-B02137086F26}" type="sibTrans" cxnId="{FE06638F-B9CB-4191-BEA4-462D0AC2675F}">
      <dgm:prSet/>
      <dgm:spPr/>
      <dgm:t>
        <a:bodyPr/>
        <a:lstStyle/>
        <a:p>
          <a:endParaRPr lang="ru-RU"/>
        </a:p>
      </dgm:t>
    </dgm:pt>
    <dgm:pt modelId="{B027F80D-B059-472B-8613-86E5AD0EF045}">
      <dgm:prSet phldrT="[Текст]" custT="1"/>
      <dgm:spPr/>
      <dgm:t>
        <a:bodyPr/>
        <a:lstStyle/>
        <a:p>
          <a:r>
            <a:rPr lang="ru-RU" sz="3600" b="1" dirty="0" smtClean="0">
              <a:solidFill>
                <a:srgbClr val="7030A0"/>
              </a:solidFill>
            </a:rPr>
            <a:t>30%</a:t>
          </a:r>
          <a:r>
            <a:rPr lang="ru-RU" sz="3200" dirty="0" smtClean="0">
              <a:solidFill>
                <a:srgbClr val="7030A0"/>
              </a:solidFill>
            </a:rPr>
            <a:t> </a:t>
          </a:r>
          <a:r>
            <a:rPr lang="ru-RU" sz="3200" b="1" dirty="0" err="1" smtClean="0">
              <a:solidFill>
                <a:srgbClr val="7030A0"/>
              </a:solidFill>
            </a:rPr>
            <a:t>В</a:t>
          </a:r>
          <a:r>
            <a:rPr lang="ru-RU" sz="3200" dirty="0" err="1" smtClean="0"/>
            <a:t>осточно-</a:t>
          </a:r>
          <a:r>
            <a:rPr lang="ru-RU" sz="3200" b="1" dirty="0" err="1" smtClean="0">
              <a:solidFill>
                <a:srgbClr val="7030A0"/>
              </a:solidFill>
            </a:rPr>
            <a:t>С</a:t>
          </a:r>
          <a:r>
            <a:rPr lang="ru-RU" sz="3200" dirty="0" err="1" smtClean="0"/>
            <a:t>ибирского</a:t>
          </a:r>
          <a:r>
            <a:rPr lang="ru-RU" sz="3200" dirty="0" smtClean="0"/>
            <a:t>  </a:t>
          </a:r>
          <a:r>
            <a:rPr lang="ru-RU" sz="3200" dirty="0" smtClean="0">
              <a:solidFill>
                <a:srgbClr val="7030A0"/>
              </a:solidFill>
            </a:rPr>
            <a:t>ЭР</a:t>
          </a:r>
          <a:endParaRPr lang="ru-RU" sz="3200" dirty="0">
            <a:solidFill>
              <a:srgbClr val="7030A0"/>
            </a:solidFill>
          </a:endParaRPr>
        </a:p>
      </dgm:t>
    </dgm:pt>
    <dgm:pt modelId="{469BD7CB-DABB-4C82-A1A7-415F89B38275}" type="parTrans" cxnId="{72041464-8BD1-4847-9740-B636EF7C8FC1}">
      <dgm:prSet/>
      <dgm:spPr/>
      <dgm:t>
        <a:bodyPr/>
        <a:lstStyle/>
        <a:p>
          <a:endParaRPr lang="ru-RU"/>
        </a:p>
      </dgm:t>
    </dgm:pt>
    <dgm:pt modelId="{9F3FA93B-0227-43EF-B423-BC73B98B69BE}" type="sibTrans" cxnId="{72041464-8BD1-4847-9740-B636EF7C8FC1}">
      <dgm:prSet/>
      <dgm:spPr/>
      <dgm:t>
        <a:bodyPr/>
        <a:lstStyle/>
        <a:p>
          <a:endParaRPr lang="ru-RU"/>
        </a:p>
      </dgm:t>
    </dgm:pt>
    <dgm:pt modelId="{46961BC1-2F79-49D2-A7B9-7F766FA63860}">
      <dgm:prSet phldrT="[Текст]"/>
      <dgm:spPr/>
      <dgm:t>
        <a:bodyPr/>
        <a:lstStyle/>
        <a:p>
          <a:r>
            <a:rPr lang="ru-RU" b="1" dirty="0" smtClean="0">
              <a:solidFill>
                <a:srgbClr val="7030A0"/>
              </a:solidFill>
            </a:rPr>
            <a:t>5-е </a:t>
          </a:r>
          <a:r>
            <a:rPr lang="ru-RU" dirty="0" smtClean="0"/>
            <a:t>место в </a:t>
          </a:r>
          <a:r>
            <a:rPr lang="ru-RU" dirty="0" smtClean="0">
              <a:solidFill>
                <a:srgbClr val="7030A0"/>
              </a:solidFill>
            </a:rPr>
            <a:t>Сибирском ФО</a:t>
          </a:r>
          <a:endParaRPr lang="ru-RU" dirty="0">
            <a:solidFill>
              <a:srgbClr val="7030A0"/>
            </a:solidFill>
          </a:endParaRPr>
        </a:p>
      </dgm:t>
    </dgm:pt>
    <dgm:pt modelId="{31FE0086-5D3C-412E-97E2-86E9D7DDCB44}" type="parTrans" cxnId="{C83163DB-70A4-4BDA-A368-B0940E35220D}">
      <dgm:prSet/>
      <dgm:spPr/>
      <dgm:t>
        <a:bodyPr/>
        <a:lstStyle/>
        <a:p>
          <a:endParaRPr lang="ru-RU"/>
        </a:p>
      </dgm:t>
    </dgm:pt>
    <dgm:pt modelId="{5050C0B0-77E0-4B18-9928-95C56A3DB2BD}" type="sibTrans" cxnId="{C83163DB-70A4-4BDA-A368-B0940E35220D}">
      <dgm:prSet/>
      <dgm:spPr/>
      <dgm:t>
        <a:bodyPr/>
        <a:lstStyle/>
        <a:p>
          <a:endParaRPr lang="ru-RU"/>
        </a:p>
      </dgm:t>
    </dgm:pt>
    <dgm:pt modelId="{6746E873-5FED-4CB3-8D06-CF3BE8763841}" type="pres">
      <dgm:prSet presAssocID="{66E119DC-1AC2-4803-AA72-42A1604C5F5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64D789-15B2-43C6-A7E5-807BF0690418}" type="pres">
      <dgm:prSet presAssocID="{A1492E5E-88F5-4BA7-B13F-A65BEDA42CB4}" presName="roof" presStyleLbl="dkBgShp" presStyleIdx="0" presStyleCnt="2"/>
      <dgm:spPr/>
      <dgm:t>
        <a:bodyPr/>
        <a:lstStyle/>
        <a:p>
          <a:endParaRPr lang="ru-RU"/>
        </a:p>
      </dgm:t>
    </dgm:pt>
    <dgm:pt modelId="{959A2225-1162-4A1E-B997-3218E41FE401}" type="pres">
      <dgm:prSet presAssocID="{A1492E5E-88F5-4BA7-B13F-A65BEDA42CB4}" presName="pillars" presStyleCnt="0"/>
      <dgm:spPr/>
    </dgm:pt>
    <dgm:pt modelId="{7D240FB7-24EA-4177-9B31-B1D9CB1191F2}" type="pres">
      <dgm:prSet presAssocID="{A1492E5E-88F5-4BA7-B13F-A65BEDA42CB4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6BE998-F8B9-427D-A666-E1011FD9630C}" type="pres">
      <dgm:prSet presAssocID="{B027F80D-B059-472B-8613-86E5AD0EF045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012BFF-45A9-4D4B-AB09-3C229B2A1447}" type="pres">
      <dgm:prSet presAssocID="{46961BC1-2F79-49D2-A7B9-7F766FA63860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FA5A44-F2DB-447B-826C-A739308930A6}" type="pres">
      <dgm:prSet presAssocID="{A1492E5E-88F5-4BA7-B13F-A65BEDA42CB4}" presName="base" presStyleLbl="dkBgShp" presStyleIdx="1" presStyleCnt="2" custScaleY="75843"/>
      <dgm:spPr/>
    </dgm:pt>
  </dgm:ptLst>
  <dgm:cxnLst>
    <dgm:cxn modelId="{008FC0B8-DB32-48F6-B712-2DC893C109C9}" type="presOf" srcId="{46961BC1-2F79-49D2-A7B9-7F766FA63860}" destId="{13012BFF-45A9-4D4B-AB09-3C229B2A1447}" srcOrd="0" destOrd="0" presId="urn:microsoft.com/office/officeart/2005/8/layout/hList3"/>
    <dgm:cxn modelId="{2D029AD9-21A7-4524-B813-E44A15A8248E}" type="presOf" srcId="{A1492E5E-88F5-4BA7-B13F-A65BEDA42CB4}" destId="{F064D789-15B2-43C6-A7E5-807BF0690418}" srcOrd="0" destOrd="0" presId="urn:microsoft.com/office/officeart/2005/8/layout/hList3"/>
    <dgm:cxn modelId="{D57A32CB-B990-46EC-A8B2-E7B23C03A431}" srcId="{66E119DC-1AC2-4803-AA72-42A1604C5F58}" destId="{A1492E5E-88F5-4BA7-B13F-A65BEDA42CB4}" srcOrd="0" destOrd="0" parTransId="{9CEA565B-C128-4C62-B4DF-D9125CABDDB4}" sibTransId="{8122D4E5-A951-4F2F-83B1-2431578B3EDE}"/>
    <dgm:cxn modelId="{056A6862-993F-43CB-8EFE-4249B8CF641D}" type="presOf" srcId="{8E7180B7-90F1-4650-B647-35D54AD35807}" destId="{7D240FB7-24EA-4177-9B31-B1D9CB1191F2}" srcOrd="0" destOrd="0" presId="urn:microsoft.com/office/officeart/2005/8/layout/hList3"/>
    <dgm:cxn modelId="{72041464-8BD1-4847-9740-B636EF7C8FC1}" srcId="{A1492E5E-88F5-4BA7-B13F-A65BEDA42CB4}" destId="{B027F80D-B059-472B-8613-86E5AD0EF045}" srcOrd="1" destOrd="0" parTransId="{469BD7CB-DABB-4C82-A1A7-415F89B38275}" sibTransId="{9F3FA93B-0227-43EF-B423-BC73B98B69BE}"/>
    <dgm:cxn modelId="{C83163DB-70A4-4BDA-A368-B0940E35220D}" srcId="{A1492E5E-88F5-4BA7-B13F-A65BEDA42CB4}" destId="{46961BC1-2F79-49D2-A7B9-7F766FA63860}" srcOrd="2" destOrd="0" parTransId="{31FE0086-5D3C-412E-97E2-86E9D7DDCB44}" sibTransId="{5050C0B0-77E0-4B18-9928-95C56A3DB2BD}"/>
    <dgm:cxn modelId="{FAD8AAEF-EE5C-421E-A7F4-4BD6D1F6D6D6}" type="presOf" srcId="{B027F80D-B059-472B-8613-86E5AD0EF045}" destId="{A36BE998-F8B9-427D-A666-E1011FD9630C}" srcOrd="0" destOrd="0" presId="urn:microsoft.com/office/officeart/2005/8/layout/hList3"/>
    <dgm:cxn modelId="{FE06638F-B9CB-4191-BEA4-462D0AC2675F}" srcId="{A1492E5E-88F5-4BA7-B13F-A65BEDA42CB4}" destId="{8E7180B7-90F1-4650-B647-35D54AD35807}" srcOrd="0" destOrd="0" parTransId="{D05646A5-D32F-4D52-BD05-A510FE6ACC97}" sibTransId="{711A4EA9-903E-4E2F-9D86-B02137086F26}"/>
    <dgm:cxn modelId="{6DD82353-EE6E-4C25-A6F2-20E39413E192}" type="presOf" srcId="{66E119DC-1AC2-4803-AA72-42A1604C5F58}" destId="{6746E873-5FED-4CB3-8D06-CF3BE8763841}" srcOrd="0" destOrd="0" presId="urn:microsoft.com/office/officeart/2005/8/layout/hList3"/>
    <dgm:cxn modelId="{BE0A38D1-7991-4FAC-97AF-7445F6D7C3C0}" type="presParOf" srcId="{6746E873-5FED-4CB3-8D06-CF3BE8763841}" destId="{F064D789-15B2-43C6-A7E5-807BF0690418}" srcOrd="0" destOrd="0" presId="urn:microsoft.com/office/officeart/2005/8/layout/hList3"/>
    <dgm:cxn modelId="{69A68890-5533-4900-AD55-9D4299C4795C}" type="presParOf" srcId="{6746E873-5FED-4CB3-8D06-CF3BE8763841}" destId="{959A2225-1162-4A1E-B997-3218E41FE401}" srcOrd="1" destOrd="0" presId="urn:microsoft.com/office/officeart/2005/8/layout/hList3"/>
    <dgm:cxn modelId="{B81CCA9E-84D2-4EDC-A37E-5E6C398F9717}" type="presParOf" srcId="{959A2225-1162-4A1E-B997-3218E41FE401}" destId="{7D240FB7-24EA-4177-9B31-B1D9CB1191F2}" srcOrd="0" destOrd="0" presId="urn:microsoft.com/office/officeart/2005/8/layout/hList3"/>
    <dgm:cxn modelId="{2DDA5FE9-CF34-49F1-9A16-1F944D3620F1}" type="presParOf" srcId="{959A2225-1162-4A1E-B997-3218E41FE401}" destId="{A36BE998-F8B9-427D-A666-E1011FD9630C}" srcOrd="1" destOrd="0" presId="urn:microsoft.com/office/officeart/2005/8/layout/hList3"/>
    <dgm:cxn modelId="{26729005-BC93-42BA-BEA6-E87D66D7AAC9}" type="presParOf" srcId="{959A2225-1162-4A1E-B997-3218E41FE401}" destId="{13012BFF-45A9-4D4B-AB09-3C229B2A1447}" srcOrd="2" destOrd="0" presId="urn:microsoft.com/office/officeart/2005/8/layout/hList3"/>
    <dgm:cxn modelId="{06D6FB88-BDA3-4AFC-8747-9D638E99C1A2}" type="presParOf" srcId="{6746E873-5FED-4CB3-8D06-CF3BE8763841}" destId="{ADFA5A44-F2DB-447B-826C-A739308930A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EBB2C9-F4B0-42FD-907F-96B33239E0A6}" type="doc">
      <dgm:prSet loTypeId="urn:microsoft.com/office/officeart/2005/8/layout/pyramid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D84E7E-6AB5-4B9F-B22B-9CDD3D65F85E}">
      <dgm:prSet phldrT="[Текст]" custT="1"/>
      <dgm:spPr/>
      <dgm:t>
        <a:bodyPr/>
        <a:lstStyle/>
        <a:p>
          <a:r>
            <a:rPr lang="ru-RU" sz="1600" b="1" dirty="0" smtClean="0"/>
            <a:t>Средняя плотность населения в </a:t>
          </a:r>
          <a:r>
            <a:rPr lang="ru-RU" sz="1600" b="1" dirty="0" err="1" smtClean="0"/>
            <a:t>в</a:t>
          </a:r>
          <a:r>
            <a:rPr lang="ru-RU" sz="1600" b="1" dirty="0" smtClean="0"/>
            <a:t> </a:t>
          </a:r>
          <a:r>
            <a:rPr lang="ru-RU" sz="1800" b="1" dirty="0" smtClean="0">
              <a:solidFill>
                <a:srgbClr val="C00000"/>
              </a:solidFill>
            </a:rPr>
            <a:t>РФ - 8 </a:t>
          </a:r>
          <a:r>
            <a:rPr lang="ru-RU" sz="1600" b="1" dirty="0" smtClean="0"/>
            <a:t>чел./кв.км</a:t>
          </a:r>
          <a:endParaRPr lang="ru-RU" sz="1600" b="1" dirty="0"/>
        </a:p>
      </dgm:t>
    </dgm:pt>
    <dgm:pt modelId="{1125D04A-06E2-478A-9201-838A6DF6BE95}" type="parTrans" cxnId="{8974FB3E-E1AB-4C3E-A1DC-65C782BE841D}">
      <dgm:prSet/>
      <dgm:spPr/>
      <dgm:t>
        <a:bodyPr/>
        <a:lstStyle/>
        <a:p>
          <a:endParaRPr lang="ru-RU"/>
        </a:p>
      </dgm:t>
    </dgm:pt>
    <dgm:pt modelId="{D39AE991-D08D-4C92-AC39-A84C3E152C26}" type="sibTrans" cxnId="{8974FB3E-E1AB-4C3E-A1DC-65C782BE841D}">
      <dgm:prSet/>
      <dgm:spPr/>
      <dgm:t>
        <a:bodyPr/>
        <a:lstStyle/>
        <a:p>
          <a:endParaRPr lang="ru-RU"/>
        </a:p>
      </dgm:t>
    </dgm:pt>
    <dgm:pt modelId="{8C95B068-EEAD-4071-A7AC-8AE2E688EE4B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C00000"/>
              </a:solidFill>
            </a:rPr>
            <a:t>В Новосибирской обл. – </a:t>
          </a:r>
          <a:r>
            <a:rPr lang="ru-RU" sz="1800" b="1" dirty="0" smtClean="0">
              <a:solidFill>
                <a:srgbClr val="C00000"/>
              </a:solidFill>
            </a:rPr>
            <a:t>13 </a:t>
          </a:r>
          <a:r>
            <a:rPr lang="ru-RU" sz="1400" dirty="0" smtClean="0"/>
            <a:t>чел./кв.км</a:t>
          </a:r>
          <a:endParaRPr lang="ru-RU" sz="1400" dirty="0"/>
        </a:p>
      </dgm:t>
    </dgm:pt>
    <dgm:pt modelId="{AA10CA3D-9696-4B6C-B7F9-790A0423F6D5}" type="parTrans" cxnId="{0091D1E9-C6E2-4FB0-BDDF-06C49FE31C78}">
      <dgm:prSet/>
      <dgm:spPr/>
      <dgm:t>
        <a:bodyPr/>
        <a:lstStyle/>
        <a:p>
          <a:endParaRPr lang="ru-RU"/>
        </a:p>
      </dgm:t>
    </dgm:pt>
    <dgm:pt modelId="{A593FD0A-35DE-47E2-B561-1FF91B7832B6}" type="sibTrans" cxnId="{0091D1E9-C6E2-4FB0-BDDF-06C49FE31C78}">
      <dgm:prSet/>
      <dgm:spPr/>
      <dgm:t>
        <a:bodyPr/>
        <a:lstStyle/>
        <a:p>
          <a:endParaRPr lang="ru-RU"/>
        </a:p>
      </dgm:t>
    </dgm:pt>
    <dgm:pt modelId="{91D89E1B-D1FC-456F-AB72-3A40CD6F9BA5}">
      <dgm:prSet phldrT="[Текст]" custT="1"/>
      <dgm:spPr/>
      <dgm:t>
        <a:bodyPr/>
        <a:lstStyle/>
        <a:p>
          <a:r>
            <a:rPr lang="ru-RU" sz="1600" b="1" dirty="0" smtClean="0"/>
            <a:t>Средняя плотность населения в</a:t>
          </a:r>
        </a:p>
        <a:p>
          <a:r>
            <a:rPr lang="ru-RU" sz="1800" b="1" dirty="0" smtClean="0"/>
            <a:t> </a:t>
          </a:r>
          <a:r>
            <a:rPr lang="ru-RU" sz="1800" b="1" dirty="0" smtClean="0">
              <a:solidFill>
                <a:srgbClr val="C00000"/>
              </a:solidFill>
            </a:rPr>
            <a:t>ИО – </a:t>
          </a:r>
          <a:r>
            <a:rPr lang="ru-RU" sz="2000" b="1" dirty="0" smtClean="0">
              <a:solidFill>
                <a:srgbClr val="C00000"/>
              </a:solidFill>
            </a:rPr>
            <a:t>3,13</a:t>
          </a:r>
          <a:r>
            <a:rPr lang="ru-RU" sz="1800" b="1" dirty="0" smtClean="0">
              <a:solidFill>
                <a:srgbClr val="C00000"/>
              </a:solidFill>
            </a:rPr>
            <a:t> </a:t>
          </a:r>
          <a:r>
            <a:rPr lang="ru-RU" sz="1600" b="1" dirty="0" smtClean="0"/>
            <a:t>чел./кв.км</a:t>
          </a:r>
          <a:endParaRPr lang="ru-RU" sz="1600" b="1" dirty="0"/>
        </a:p>
      </dgm:t>
    </dgm:pt>
    <dgm:pt modelId="{5EC447B2-84C0-4C27-81C2-6ACACC42D71F}" type="parTrans" cxnId="{089BEBF1-64F8-4176-8627-9E05477E0C1C}">
      <dgm:prSet/>
      <dgm:spPr/>
      <dgm:t>
        <a:bodyPr/>
        <a:lstStyle/>
        <a:p>
          <a:endParaRPr lang="ru-RU"/>
        </a:p>
      </dgm:t>
    </dgm:pt>
    <dgm:pt modelId="{87D151EE-D9ED-4007-A58D-736D841A92DD}" type="sibTrans" cxnId="{089BEBF1-64F8-4176-8627-9E05477E0C1C}">
      <dgm:prSet/>
      <dgm:spPr/>
      <dgm:t>
        <a:bodyPr/>
        <a:lstStyle/>
        <a:p>
          <a:endParaRPr lang="ru-RU"/>
        </a:p>
      </dgm:t>
    </dgm:pt>
    <dgm:pt modelId="{1AE54B20-3473-4B1D-9A6E-C763D3FE2E28}">
      <dgm:prSet phldrT="[Текст]" custT="1"/>
      <dgm:spPr/>
      <dgm:t>
        <a:bodyPr/>
        <a:lstStyle/>
        <a:p>
          <a:r>
            <a:rPr lang="ru-RU" sz="1300" b="1" dirty="0" smtClean="0">
              <a:solidFill>
                <a:srgbClr val="C00000"/>
              </a:solidFill>
            </a:rPr>
            <a:t>В Кемеровской обл. – </a:t>
          </a:r>
          <a:r>
            <a:rPr lang="ru-RU" sz="1800" b="1" dirty="0" smtClean="0">
              <a:solidFill>
                <a:srgbClr val="C00000"/>
              </a:solidFill>
            </a:rPr>
            <a:t>29 </a:t>
          </a:r>
          <a:r>
            <a:rPr lang="ru-RU" sz="1300" dirty="0" smtClean="0"/>
            <a:t>чел./кв.км</a:t>
          </a:r>
          <a:endParaRPr lang="ru-RU" sz="1300" dirty="0"/>
        </a:p>
      </dgm:t>
    </dgm:pt>
    <dgm:pt modelId="{B0FECA61-2882-4EF4-B6DC-6B4566986949}" type="parTrans" cxnId="{F9CB8615-599C-4043-BB83-8C9F2B9B9EFB}">
      <dgm:prSet/>
      <dgm:spPr/>
      <dgm:t>
        <a:bodyPr/>
        <a:lstStyle/>
        <a:p>
          <a:endParaRPr lang="ru-RU"/>
        </a:p>
      </dgm:t>
    </dgm:pt>
    <dgm:pt modelId="{12E008B3-56EA-454D-B918-36A6780B0330}" type="sibTrans" cxnId="{F9CB8615-599C-4043-BB83-8C9F2B9B9EFB}">
      <dgm:prSet/>
      <dgm:spPr/>
      <dgm:t>
        <a:bodyPr/>
        <a:lstStyle/>
        <a:p>
          <a:endParaRPr lang="ru-RU"/>
        </a:p>
      </dgm:t>
    </dgm:pt>
    <dgm:pt modelId="{ACEA1934-8BA7-46C0-AD0C-9F9FB80C3529}" type="pres">
      <dgm:prSet presAssocID="{32EBB2C9-F4B0-42FD-907F-96B33239E0A6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6CF312-C2AB-4781-B550-84B722AB14DB}" type="pres">
      <dgm:prSet presAssocID="{32EBB2C9-F4B0-42FD-907F-96B33239E0A6}" presName="triangle1" presStyleLbl="node1" presStyleIdx="0" presStyleCnt="4" custScaleX="2525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234754-008C-4FDA-AA64-B3BE6801D49F}" type="pres">
      <dgm:prSet presAssocID="{32EBB2C9-F4B0-42FD-907F-96B33239E0A6}" presName="triangle2" presStyleLbl="node1" presStyleIdx="1" presStyleCnt="4" custScaleX="1083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BB4FB2-C693-4D23-89CD-1A77A91DFF39}" type="pres">
      <dgm:prSet presAssocID="{32EBB2C9-F4B0-42FD-907F-96B33239E0A6}" presName="triangle3" presStyleLbl="node1" presStyleIdx="2" presStyleCnt="4" custScaleX="1452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0BE74D-AC78-4B51-A0B1-9CDB531BD058}" type="pres">
      <dgm:prSet presAssocID="{32EBB2C9-F4B0-42FD-907F-96B33239E0A6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CB8615-599C-4043-BB83-8C9F2B9B9EFB}" srcId="{32EBB2C9-F4B0-42FD-907F-96B33239E0A6}" destId="{1AE54B20-3473-4B1D-9A6E-C763D3FE2E28}" srcOrd="3" destOrd="0" parTransId="{B0FECA61-2882-4EF4-B6DC-6B4566986949}" sibTransId="{12E008B3-56EA-454D-B918-36A6780B0330}"/>
    <dgm:cxn modelId="{1BDBAB66-933E-4DAA-A5FE-BD727256406D}" type="presOf" srcId="{32EBB2C9-F4B0-42FD-907F-96B33239E0A6}" destId="{ACEA1934-8BA7-46C0-AD0C-9F9FB80C3529}" srcOrd="0" destOrd="0" presId="urn:microsoft.com/office/officeart/2005/8/layout/pyramid4"/>
    <dgm:cxn modelId="{0091D1E9-C6E2-4FB0-BDDF-06C49FE31C78}" srcId="{32EBB2C9-F4B0-42FD-907F-96B33239E0A6}" destId="{8C95B068-EEAD-4071-A7AC-8AE2E688EE4B}" srcOrd="1" destOrd="0" parTransId="{AA10CA3D-9696-4B6C-B7F9-790A0423F6D5}" sibTransId="{A593FD0A-35DE-47E2-B561-1FF91B7832B6}"/>
    <dgm:cxn modelId="{089BEBF1-64F8-4176-8627-9E05477E0C1C}" srcId="{32EBB2C9-F4B0-42FD-907F-96B33239E0A6}" destId="{91D89E1B-D1FC-456F-AB72-3A40CD6F9BA5}" srcOrd="2" destOrd="0" parTransId="{5EC447B2-84C0-4C27-81C2-6ACACC42D71F}" sibTransId="{87D151EE-D9ED-4007-A58D-736D841A92DD}"/>
    <dgm:cxn modelId="{CCEEB8F4-50E7-4C56-8C4E-F269AD6C0184}" type="presOf" srcId="{1AE54B20-3473-4B1D-9A6E-C763D3FE2E28}" destId="{5D0BE74D-AC78-4B51-A0B1-9CDB531BD058}" srcOrd="0" destOrd="0" presId="urn:microsoft.com/office/officeart/2005/8/layout/pyramid4"/>
    <dgm:cxn modelId="{99988B2E-DE02-4B4E-900D-1AC709DFD289}" type="presOf" srcId="{8C95B068-EEAD-4071-A7AC-8AE2E688EE4B}" destId="{96234754-008C-4FDA-AA64-B3BE6801D49F}" srcOrd="0" destOrd="0" presId="urn:microsoft.com/office/officeart/2005/8/layout/pyramid4"/>
    <dgm:cxn modelId="{BEC270F8-B1A5-4AC5-BA41-2DF56BB31A19}" type="presOf" srcId="{E8D84E7E-6AB5-4B9F-B22B-9CDD3D65F85E}" destId="{096CF312-C2AB-4781-B550-84B722AB14DB}" srcOrd="0" destOrd="0" presId="urn:microsoft.com/office/officeart/2005/8/layout/pyramid4"/>
    <dgm:cxn modelId="{0BF2C335-3C31-424C-8D57-71BFF3C51BE7}" type="presOf" srcId="{91D89E1B-D1FC-456F-AB72-3A40CD6F9BA5}" destId="{78BB4FB2-C693-4D23-89CD-1A77A91DFF39}" srcOrd="0" destOrd="0" presId="urn:microsoft.com/office/officeart/2005/8/layout/pyramid4"/>
    <dgm:cxn modelId="{8974FB3E-E1AB-4C3E-A1DC-65C782BE841D}" srcId="{32EBB2C9-F4B0-42FD-907F-96B33239E0A6}" destId="{E8D84E7E-6AB5-4B9F-B22B-9CDD3D65F85E}" srcOrd="0" destOrd="0" parTransId="{1125D04A-06E2-478A-9201-838A6DF6BE95}" sibTransId="{D39AE991-D08D-4C92-AC39-A84C3E152C26}"/>
    <dgm:cxn modelId="{6DB5B0EF-2EFE-4957-AEB8-04ADFF4F30B5}" type="presParOf" srcId="{ACEA1934-8BA7-46C0-AD0C-9F9FB80C3529}" destId="{096CF312-C2AB-4781-B550-84B722AB14DB}" srcOrd="0" destOrd="0" presId="urn:microsoft.com/office/officeart/2005/8/layout/pyramid4"/>
    <dgm:cxn modelId="{19963D74-9E67-4790-ACD4-5033FAA0918C}" type="presParOf" srcId="{ACEA1934-8BA7-46C0-AD0C-9F9FB80C3529}" destId="{96234754-008C-4FDA-AA64-B3BE6801D49F}" srcOrd="1" destOrd="0" presId="urn:microsoft.com/office/officeart/2005/8/layout/pyramid4"/>
    <dgm:cxn modelId="{328511AB-4ED1-42A3-9BBC-FA9C7EFE9B06}" type="presParOf" srcId="{ACEA1934-8BA7-46C0-AD0C-9F9FB80C3529}" destId="{78BB4FB2-C693-4D23-89CD-1A77A91DFF39}" srcOrd="2" destOrd="0" presId="urn:microsoft.com/office/officeart/2005/8/layout/pyramid4"/>
    <dgm:cxn modelId="{3F356CA4-470B-475A-886D-D7458ECD540D}" type="presParOf" srcId="{ACEA1934-8BA7-46C0-AD0C-9F9FB80C3529}" destId="{5D0BE74D-AC78-4B51-A0B1-9CDB531BD058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A38FFB-381A-4D2F-AB1C-DD3DE127B4BF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48E16C4-9ED9-4776-8889-C9D9EF464B8E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900" dirty="0" smtClean="0"/>
            <a:t>2144 тыс. чел. </a:t>
          </a:r>
          <a:r>
            <a:rPr lang="ru-RU" sz="2800" b="1" dirty="0" smtClean="0">
              <a:solidFill>
                <a:srgbClr val="C00000"/>
              </a:solidFill>
            </a:rPr>
            <a:t>88,3%</a:t>
          </a:r>
          <a:r>
            <a:rPr lang="ru-RU" sz="2800" dirty="0" smtClean="0"/>
            <a:t> </a:t>
          </a:r>
          <a:r>
            <a:rPr lang="ru-RU" sz="2800" b="1" dirty="0" smtClean="0">
              <a:solidFill>
                <a:srgbClr val="C00000"/>
              </a:solidFill>
            </a:rPr>
            <a:t>русские</a:t>
          </a:r>
          <a:endParaRPr lang="ru-RU" sz="2800" b="1" dirty="0">
            <a:solidFill>
              <a:srgbClr val="C00000"/>
            </a:solidFill>
          </a:endParaRPr>
        </a:p>
      </dgm:t>
    </dgm:pt>
    <dgm:pt modelId="{6C0156BC-4A91-42CD-9D90-82B6B516822E}" type="parTrans" cxnId="{ACEF2A1A-E099-4C7E-A2FC-BDD14F3C9672}">
      <dgm:prSet/>
      <dgm:spPr/>
      <dgm:t>
        <a:bodyPr/>
        <a:lstStyle/>
        <a:p>
          <a:endParaRPr lang="ru-RU"/>
        </a:p>
      </dgm:t>
    </dgm:pt>
    <dgm:pt modelId="{3C272148-23A4-40F6-B571-26CAF9293F19}" type="sibTrans" cxnId="{ACEF2A1A-E099-4C7E-A2FC-BDD14F3C9672}">
      <dgm:prSet/>
      <dgm:spPr/>
      <dgm:t>
        <a:bodyPr/>
        <a:lstStyle/>
        <a:p>
          <a:endParaRPr lang="ru-RU"/>
        </a:p>
      </dgm:t>
    </dgm:pt>
    <dgm:pt modelId="{C4161CAA-7B5D-47A0-BAAE-E0885F99A684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900" dirty="0" smtClean="0"/>
            <a:t>77,7 тыс. чел. </a:t>
          </a:r>
          <a:r>
            <a:rPr lang="ru-RU" sz="2400" b="1" dirty="0" smtClean="0">
              <a:solidFill>
                <a:srgbClr val="C00000"/>
              </a:solidFill>
            </a:rPr>
            <a:t>3,2% буряты</a:t>
          </a:r>
          <a:endParaRPr lang="ru-RU" sz="2400" b="1" dirty="0">
            <a:solidFill>
              <a:srgbClr val="C00000"/>
            </a:solidFill>
          </a:endParaRPr>
        </a:p>
      </dgm:t>
    </dgm:pt>
    <dgm:pt modelId="{07E91151-7F42-490D-B5D0-5382BC0F75E9}" type="parTrans" cxnId="{117606D4-BD77-47FC-A05D-14DAA15B44C5}">
      <dgm:prSet/>
      <dgm:spPr/>
      <dgm:t>
        <a:bodyPr/>
        <a:lstStyle/>
        <a:p>
          <a:endParaRPr lang="ru-RU"/>
        </a:p>
      </dgm:t>
    </dgm:pt>
    <dgm:pt modelId="{C8D581DD-E8EB-4602-9087-538275154A5D}" type="sibTrans" cxnId="{117606D4-BD77-47FC-A05D-14DAA15B44C5}">
      <dgm:prSet/>
      <dgm:spPr/>
      <dgm:t>
        <a:bodyPr/>
        <a:lstStyle/>
        <a:p>
          <a:endParaRPr lang="ru-RU"/>
        </a:p>
      </dgm:t>
    </dgm:pt>
    <dgm:pt modelId="{FAA7E2B7-3DE9-4F8C-9912-52C2CA251279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1900" dirty="0" smtClean="0"/>
            <a:t>30,8 тыс. чел</a:t>
          </a:r>
          <a:r>
            <a:rPr lang="ru-RU" sz="2000" dirty="0" smtClean="0"/>
            <a:t>. </a:t>
          </a:r>
          <a:r>
            <a:rPr lang="ru-RU" sz="2000" b="1" dirty="0" smtClean="0">
              <a:solidFill>
                <a:srgbClr val="C00000"/>
              </a:solidFill>
            </a:rPr>
            <a:t>1,2% украинцы</a:t>
          </a:r>
          <a:endParaRPr lang="ru-RU" sz="2000" b="1" dirty="0">
            <a:solidFill>
              <a:srgbClr val="C00000"/>
            </a:solidFill>
          </a:endParaRPr>
        </a:p>
      </dgm:t>
    </dgm:pt>
    <dgm:pt modelId="{A7F5C7D2-176A-4261-A179-CDC7944FD8F7}" type="parTrans" cxnId="{BECAEA21-A38F-4962-B8FF-8BE2D8241A6C}">
      <dgm:prSet/>
      <dgm:spPr/>
      <dgm:t>
        <a:bodyPr/>
        <a:lstStyle/>
        <a:p>
          <a:endParaRPr lang="ru-RU"/>
        </a:p>
      </dgm:t>
    </dgm:pt>
    <dgm:pt modelId="{212DE500-EFD6-43CC-BB85-A2B16C710DF2}" type="sibTrans" cxnId="{BECAEA21-A38F-4962-B8FF-8BE2D8241A6C}">
      <dgm:prSet/>
      <dgm:spPr/>
      <dgm:t>
        <a:bodyPr/>
        <a:lstStyle/>
        <a:p>
          <a:endParaRPr lang="ru-RU"/>
        </a:p>
      </dgm:t>
    </dgm:pt>
    <dgm:pt modelId="{584BD19F-E438-4477-A0ED-18996FC9A38F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/>
            <a:t>22,8 тыс. чел. </a:t>
          </a:r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татары</a:t>
          </a:r>
          <a:r>
            <a:rPr lang="ru-RU" dirty="0" smtClean="0"/>
            <a:t> 7,9 тыс. - </a:t>
          </a:r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белорусы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DA55679A-09C1-4902-A23A-4EAFE0828957}" type="parTrans" cxnId="{9E9FCBBF-A186-4DAA-B299-0A0856730EA2}">
      <dgm:prSet/>
      <dgm:spPr/>
      <dgm:t>
        <a:bodyPr/>
        <a:lstStyle/>
        <a:p>
          <a:endParaRPr lang="ru-RU"/>
        </a:p>
      </dgm:t>
    </dgm:pt>
    <dgm:pt modelId="{710DAFEB-5D8A-4C02-85DC-8213AC03FFDB}" type="sibTrans" cxnId="{9E9FCBBF-A186-4DAA-B299-0A0856730EA2}">
      <dgm:prSet/>
      <dgm:spPr/>
      <dgm:t>
        <a:bodyPr/>
        <a:lstStyle/>
        <a:p>
          <a:endParaRPr lang="ru-RU"/>
        </a:p>
      </dgm:t>
    </dgm:pt>
    <dgm:pt modelId="{233D9B94-BDAC-4E29-B4AA-D2F21F7417FE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accent6">
                  <a:lumMod val="75000"/>
                </a:schemeClr>
              </a:solidFill>
            </a:rPr>
            <a:t>Армяне, узбеки, таджики, киргизы, азербайджанцы, немцы, поляки, китайцы и др.</a:t>
          </a:r>
          <a:endParaRPr lang="ru-RU" b="1" dirty="0">
            <a:solidFill>
              <a:schemeClr val="accent6">
                <a:lumMod val="75000"/>
              </a:schemeClr>
            </a:solidFill>
          </a:endParaRPr>
        </a:p>
      </dgm:t>
    </dgm:pt>
    <dgm:pt modelId="{C75A2413-A4CA-4496-8DD0-C09B155B9707}" type="parTrans" cxnId="{DACED898-21F8-46F3-8663-261B127F48EE}">
      <dgm:prSet/>
      <dgm:spPr/>
      <dgm:t>
        <a:bodyPr/>
        <a:lstStyle/>
        <a:p>
          <a:endParaRPr lang="ru-RU"/>
        </a:p>
      </dgm:t>
    </dgm:pt>
    <dgm:pt modelId="{2E90D669-51E0-4525-A375-9600FC63C18E}" type="sibTrans" cxnId="{DACED898-21F8-46F3-8663-261B127F48EE}">
      <dgm:prSet/>
      <dgm:spPr/>
      <dgm:t>
        <a:bodyPr/>
        <a:lstStyle/>
        <a:p>
          <a:endParaRPr lang="ru-RU"/>
        </a:p>
      </dgm:t>
    </dgm:pt>
    <dgm:pt modelId="{760C371B-6E21-4AE6-9270-8C14E83503F0}" type="pres">
      <dgm:prSet presAssocID="{6DA38FFB-381A-4D2F-AB1C-DD3DE127B4B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D3E96A-9A8E-4142-8884-A0BCA1E2E459}" type="pres">
      <dgm:prSet presAssocID="{748E16C4-9ED9-4776-8889-C9D9EF464B8E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243BAE-9667-4FCF-8ACF-E28D1FE6B525}" type="pres">
      <dgm:prSet presAssocID="{3C272148-23A4-40F6-B571-26CAF9293F19}" presName="sibTrans" presStyleCnt="0"/>
      <dgm:spPr/>
    </dgm:pt>
    <dgm:pt modelId="{CDD9FACC-262F-4899-BCEF-6F30EB261AB6}" type="pres">
      <dgm:prSet presAssocID="{C4161CAA-7B5D-47A0-BAAE-E0885F99A68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4BE93D-DF78-441B-83C9-BBE63DB8977C}" type="pres">
      <dgm:prSet presAssocID="{C8D581DD-E8EB-4602-9087-538275154A5D}" presName="sibTrans" presStyleCnt="0"/>
      <dgm:spPr/>
    </dgm:pt>
    <dgm:pt modelId="{0294EA40-447F-46A2-915D-176153FC9200}" type="pres">
      <dgm:prSet presAssocID="{FAA7E2B7-3DE9-4F8C-9912-52C2CA25127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8F540-1DF2-4BB2-B799-AE54EA85B896}" type="pres">
      <dgm:prSet presAssocID="{212DE500-EFD6-43CC-BB85-A2B16C710DF2}" presName="sibTrans" presStyleCnt="0"/>
      <dgm:spPr/>
    </dgm:pt>
    <dgm:pt modelId="{2B6EFAB5-6340-4157-8674-A23B518D3F79}" type="pres">
      <dgm:prSet presAssocID="{584BD19F-E438-4477-A0ED-18996FC9A38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75977D-D0B7-440A-BFAA-D5FE410C60C3}" type="pres">
      <dgm:prSet presAssocID="{710DAFEB-5D8A-4C02-85DC-8213AC03FFDB}" presName="sibTrans" presStyleCnt="0"/>
      <dgm:spPr/>
    </dgm:pt>
    <dgm:pt modelId="{D9B3F3E7-3986-4AC5-8E77-F3C0660B02B1}" type="pres">
      <dgm:prSet presAssocID="{233D9B94-BDAC-4E29-B4AA-D2F21F7417FE}" presName="node" presStyleLbl="node1" presStyleIdx="4" presStyleCnt="5" custScaleX="113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601600-F3C6-46F6-A565-98EBC20C3FC3}" type="presOf" srcId="{233D9B94-BDAC-4E29-B4AA-D2F21F7417FE}" destId="{D9B3F3E7-3986-4AC5-8E77-F3C0660B02B1}" srcOrd="0" destOrd="0" presId="urn:microsoft.com/office/officeart/2005/8/layout/default"/>
    <dgm:cxn modelId="{BECAEA21-A38F-4962-B8FF-8BE2D8241A6C}" srcId="{6DA38FFB-381A-4D2F-AB1C-DD3DE127B4BF}" destId="{FAA7E2B7-3DE9-4F8C-9912-52C2CA251279}" srcOrd="2" destOrd="0" parTransId="{A7F5C7D2-176A-4261-A179-CDC7944FD8F7}" sibTransId="{212DE500-EFD6-43CC-BB85-A2B16C710DF2}"/>
    <dgm:cxn modelId="{ACEF2A1A-E099-4C7E-A2FC-BDD14F3C9672}" srcId="{6DA38FFB-381A-4D2F-AB1C-DD3DE127B4BF}" destId="{748E16C4-9ED9-4776-8889-C9D9EF464B8E}" srcOrd="0" destOrd="0" parTransId="{6C0156BC-4A91-42CD-9D90-82B6B516822E}" sibTransId="{3C272148-23A4-40F6-B571-26CAF9293F19}"/>
    <dgm:cxn modelId="{117606D4-BD77-47FC-A05D-14DAA15B44C5}" srcId="{6DA38FFB-381A-4D2F-AB1C-DD3DE127B4BF}" destId="{C4161CAA-7B5D-47A0-BAAE-E0885F99A684}" srcOrd="1" destOrd="0" parTransId="{07E91151-7F42-490D-B5D0-5382BC0F75E9}" sibTransId="{C8D581DD-E8EB-4602-9087-538275154A5D}"/>
    <dgm:cxn modelId="{5F1E2A3A-C4BF-4418-BE89-80E86F52AF1F}" type="presOf" srcId="{FAA7E2B7-3DE9-4F8C-9912-52C2CA251279}" destId="{0294EA40-447F-46A2-915D-176153FC9200}" srcOrd="0" destOrd="0" presId="urn:microsoft.com/office/officeart/2005/8/layout/default"/>
    <dgm:cxn modelId="{DACED898-21F8-46F3-8663-261B127F48EE}" srcId="{6DA38FFB-381A-4D2F-AB1C-DD3DE127B4BF}" destId="{233D9B94-BDAC-4E29-B4AA-D2F21F7417FE}" srcOrd="4" destOrd="0" parTransId="{C75A2413-A4CA-4496-8DD0-C09B155B9707}" sibTransId="{2E90D669-51E0-4525-A375-9600FC63C18E}"/>
    <dgm:cxn modelId="{304CB2E8-EE96-4811-B169-47344640D5D9}" type="presOf" srcId="{584BD19F-E438-4477-A0ED-18996FC9A38F}" destId="{2B6EFAB5-6340-4157-8674-A23B518D3F79}" srcOrd="0" destOrd="0" presId="urn:microsoft.com/office/officeart/2005/8/layout/default"/>
    <dgm:cxn modelId="{9E9FCBBF-A186-4DAA-B299-0A0856730EA2}" srcId="{6DA38FFB-381A-4D2F-AB1C-DD3DE127B4BF}" destId="{584BD19F-E438-4477-A0ED-18996FC9A38F}" srcOrd="3" destOrd="0" parTransId="{DA55679A-09C1-4902-A23A-4EAFE0828957}" sibTransId="{710DAFEB-5D8A-4C02-85DC-8213AC03FFDB}"/>
    <dgm:cxn modelId="{6E626C8A-3292-4359-881C-A0DFDA8E951A}" type="presOf" srcId="{748E16C4-9ED9-4776-8889-C9D9EF464B8E}" destId="{F0D3E96A-9A8E-4142-8884-A0BCA1E2E459}" srcOrd="0" destOrd="0" presId="urn:microsoft.com/office/officeart/2005/8/layout/default"/>
    <dgm:cxn modelId="{6081D7F0-A311-4852-876F-FE0E1796CF44}" type="presOf" srcId="{6DA38FFB-381A-4D2F-AB1C-DD3DE127B4BF}" destId="{760C371B-6E21-4AE6-9270-8C14E83503F0}" srcOrd="0" destOrd="0" presId="urn:microsoft.com/office/officeart/2005/8/layout/default"/>
    <dgm:cxn modelId="{1FDA814D-5EC2-47D7-92DA-7691EA571EDF}" type="presOf" srcId="{C4161CAA-7B5D-47A0-BAAE-E0885F99A684}" destId="{CDD9FACC-262F-4899-BCEF-6F30EB261AB6}" srcOrd="0" destOrd="0" presId="urn:microsoft.com/office/officeart/2005/8/layout/default"/>
    <dgm:cxn modelId="{53298D7E-83FA-486F-A4A6-05B58AB9B5A9}" type="presParOf" srcId="{760C371B-6E21-4AE6-9270-8C14E83503F0}" destId="{F0D3E96A-9A8E-4142-8884-A0BCA1E2E459}" srcOrd="0" destOrd="0" presId="urn:microsoft.com/office/officeart/2005/8/layout/default"/>
    <dgm:cxn modelId="{F5E405EE-BA88-46D4-881A-C9874A45111D}" type="presParOf" srcId="{760C371B-6E21-4AE6-9270-8C14E83503F0}" destId="{C1243BAE-9667-4FCF-8ACF-E28D1FE6B525}" srcOrd="1" destOrd="0" presId="urn:microsoft.com/office/officeart/2005/8/layout/default"/>
    <dgm:cxn modelId="{5075BCCB-4781-48A2-99EB-E3F20E5DCF75}" type="presParOf" srcId="{760C371B-6E21-4AE6-9270-8C14E83503F0}" destId="{CDD9FACC-262F-4899-BCEF-6F30EB261AB6}" srcOrd="2" destOrd="0" presId="urn:microsoft.com/office/officeart/2005/8/layout/default"/>
    <dgm:cxn modelId="{FA21EDA7-CFAB-469F-8F46-5DC712572D3D}" type="presParOf" srcId="{760C371B-6E21-4AE6-9270-8C14E83503F0}" destId="{CA4BE93D-DF78-441B-83C9-BBE63DB8977C}" srcOrd="3" destOrd="0" presId="urn:microsoft.com/office/officeart/2005/8/layout/default"/>
    <dgm:cxn modelId="{758005C9-7313-4F55-930D-442A7C13E93D}" type="presParOf" srcId="{760C371B-6E21-4AE6-9270-8C14E83503F0}" destId="{0294EA40-447F-46A2-915D-176153FC9200}" srcOrd="4" destOrd="0" presId="urn:microsoft.com/office/officeart/2005/8/layout/default"/>
    <dgm:cxn modelId="{40472359-D5C2-4D4E-82C5-970C5C5AF991}" type="presParOf" srcId="{760C371B-6E21-4AE6-9270-8C14E83503F0}" destId="{AC48F540-1DF2-4BB2-B799-AE54EA85B896}" srcOrd="5" destOrd="0" presId="urn:microsoft.com/office/officeart/2005/8/layout/default"/>
    <dgm:cxn modelId="{D28EB0C9-0005-474F-9EA6-707086ADD1F8}" type="presParOf" srcId="{760C371B-6E21-4AE6-9270-8C14E83503F0}" destId="{2B6EFAB5-6340-4157-8674-A23B518D3F79}" srcOrd="6" destOrd="0" presId="urn:microsoft.com/office/officeart/2005/8/layout/default"/>
    <dgm:cxn modelId="{98348FC1-D900-49A0-AFEF-8C1D824D73E7}" type="presParOf" srcId="{760C371B-6E21-4AE6-9270-8C14E83503F0}" destId="{7A75977D-D0B7-440A-BFAA-D5FE410C60C3}" srcOrd="7" destOrd="0" presId="urn:microsoft.com/office/officeart/2005/8/layout/default"/>
    <dgm:cxn modelId="{45D97600-1DF5-45EA-AE70-CCFC92634B5E}" type="presParOf" srcId="{760C371B-6E21-4AE6-9270-8C14E83503F0}" destId="{D9B3F3E7-3986-4AC5-8E77-F3C0660B02B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83FBEC-5503-433E-86D2-8780C7804A4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60A54D-4853-4954-8617-7620F8773F98}">
      <dgm:prSet phldrT="[Текст]"/>
      <dgm:spPr/>
      <dgm:t>
        <a:bodyPr/>
        <a:lstStyle/>
        <a:p>
          <a:r>
            <a:rPr lang="ru-RU" b="1" dirty="0" smtClean="0"/>
            <a:t>Христианство</a:t>
          </a:r>
          <a:endParaRPr lang="ru-RU" b="1" dirty="0"/>
        </a:p>
      </dgm:t>
    </dgm:pt>
    <dgm:pt modelId="{500AF614-2E2F-4FB9-900C-EA486D406FC0}" type="parTrans" cxnId="{2C62266E-E795-44CA-9C0F-5FEEC207E037}">
      <dgm:prSet/>
      <dgm:spPr/>
      <dgm:t>
        <a:bodyPr/>
        <a:lstStyle/>
        <a:p>
          <a:endParaRPr lang="ru-RU"/>
        </a:p>
      </dgm:t>
    </dgm:pt>
    <dgm:pt modelId="{F8F8DECF-CE73-4C8B-A5E3-01A42E73740A}" type="sibTrans" cxnId="{2C62266E-E795-44CA-9C0F-5FEEC207E037}">
      <dgm:prSet/>
      <dgm:spPr/>
      <dgm:t>
        <a:bodyPr/>
        <a:lstStyle/>
        <a:p>
          <a:endParaRPr lang="ru-RU"/>
        </a:p>
      </dgm:t>
    </dgm:pt>
    <dgm:pt modelId="{152C25F6-A726-4FD2-9879-BE08632B9E01}">
      <dgm:prSet phldrT="[Текст]"/>
      <dgm:spPr/>
      <dgm:t>
        <a:bodyPr/>
        <a:lstStyle/>
        <a:p>
          <a:r>
            <a:rPr lang="ru-RU" b="1" dirty="0" smtClean="0"/>
            <a:t>Мусульманство</a:t>
          </a:r>
          <a:endParaRPr lang="ru-RU" b="1" dirty="0"/>
        </a:p>
      </dgm:t>
    </dgm:pt>
    <dgm:pt modelId="{E70CD2B4-5EF6-412C-B845-96F5FB343208}" type="parTrans" cxnId="{5FF812C3-FA1E-4DB3-A645-9F603A78698E}">
      <dgm:prSet/>
      <dgm:spPr/>
      <dgm:t>
        <a:bodyPr/>
        <a:lstStyle/>
        <a:p>
          <a:endParaRPr lang="ru-RU"/>
        </a:p>
      </dgm:t>
    </dgm:pt>
    <dgm:pt modelId="{492DAED7-FA28-486E-8E4A-5CE09438CB9D}" type="sibTrans" cxnId="{5FF812C3-FA1E-4DB3-A645-9F603A78698E}">
      <dgm:prSet/>
      <dgm:spPr/>
      <dgm:t>
        <a:bodyPr/>
        <a:lstStyle/>
        <a:p>
          <a:endParaRPr lang="ru-RU"/>
        </a:p>
      </dgm:t>
    </dgm:pt>
    <dgm:pt modelId="{D14FB8B3-90E6-4457-B96A-A29C37EEC853}">
      <dgm:prSet phldrT="[Текст]"/>
      <dgm:spPr/>
      <dgm:t>
        <a:bodyPr/>
        <a:lstStyle/>
        <a:p>
          <a:r>
            <a:rPr lang="ru-RU" b="1" dirty="0" smtClean="0"/>
            <a:t>Буддизм</a:t>
          </a:r>
          <a:endParaRPr lang="ru-RU" b="1" dirty="0"/>
        </a:p>
      </dgm:t>
    </dgm:pt>
    <dgm:pt modelId="{0F68A83F-46A5-477A-A0A0-DAB12AC4839B}" type="parTrans" cxnId="{D0BE51F9-E098-49FA-BB53-0A72A3A500CD}">
      <dgm:prSet/>
      <dgm:spPr/>
      <dgm:t>
        <a:bodyPr/>
        <a:lstStyle/>
        <a:p>
          <a:endParaRPr lang="ru-RU"/>
        </a:p>
      </dgm:t>
    </dgm:pt>
    <dgm:pt modelId="{78957E8A-22F6-4A36-AEDB-65BF796649F8}" type="sibTrans" cxnId="{D0BE51F9-E098-49FA-BB53-0A72A3A500CD}">
      <dgm:prSet/>
      <dgm:spPr/>
      <dgm:t>
        <a:bodyPr/>
        <a:lstStyle/>
        <a:p>
          <a:endParaRPr lang="ru-RU"/>
        </a:p>
      </dgm:t>
    </dgm:pt>
    <dgm:pt modelId="{ABADF721-7398-48B9-AFDA-58AFB4CF0F99}" type="pres">
      <dgm:prSet presAssocID="{5683FBEC-5503-433E-86D2-8780C7804A4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9D9F74-6A44-4CB4-91E1-75F5CED63D72}" type="pres">
      <dgm:prSet presAssocID="{8460A54D-4853-4954-8617-7620F8773F98}" presName="parentLin" presStyleCnt="0"/>
      <dgm:spPr/>
    </dgm:pt>
    <dgm:pt modelId="{3CF55F33-DF8B-4141-851D-4F90DD4B7436}" type="pres">
      <dgm:prSet presAssocID="{8460A54D-4853-4954-8617-7620F8773F9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CB686D1-689C-4102-BD68-6820F218BAF7}" type="pres">
      <dgm:prSet presAssocID="{8460A54D-4853-4954-8617-7620F8773F9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6C3C9C-0C0D-461E-AF8F-1013E7801B7A}" type="pres">
      <dgm:prSet presAssocID="{8460A54D-4853-4954-8617-7620F8773F98}" presName="negativeSpace" presStyleCnt="0"/>
      <dgm:spPr/>
    </dgm:pt>
    <dgm:pt modelId="{9DC01724-DA58-4CD3-AE31-0D3C6A213A59}" type="pres">
      <dgm:prSet presAssocID="{8460A54D-4853-4954-8617-7620F8773F98}" presName="childText" presStyleLbl="conFgAcc1" presStyleIdx="0" presStyleCnt="3">
        <dgm:presLayoutVars>
          <dgm:bulletEnabled val="1"/>
        </dgm:presLayoutVars>
      </dgm:prSet>
      <dgm:spPr/>
    </dgm:pt>
    <dgm:pt modelId="{5F10CB9D-1E0D-41D2-A986-C891A57D802B}" type="pres">
      <dgm:prSet presAssocID="{F8F8DECF-CE73-4C8B-A5E3-01A42E73740A}" presName="spaceBetweenRectangles" presStyleCnt="0"/>
      <dgm:spPr/>
    </dgm:pt>
    <dgm:pt modelId="{01DDBD7D-2395-4116-9CBA-7D0410E75C89}" type="pres">
      <dgm:prSet presAssocID="{152C25F6-A726-4FD2-9879-BE08632B9E01}" presName="parentLin" presStyleCnt="0"/>
      <dgm:spPr/>
    </dgm:pt>
    <dgm:pt modelId="{85A4AD0B-82CD-4629-85F4-82D72BAE4EDE}" type="pres">
      <dgm:prSet presAssocID="{152C25F6-A726-4FD2-9879-BE08632B9E01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359D3E7A-F932-4CD7-B999-E90CE03F0325}" type="pres">
      <dgm:prSet presAssocID="{152C25F6-A726-4FD2-9879-BE08632B9E01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562C63-6907-42A9-80B4-3627C9AD9DD7}" type="pres">
      <dgm:prSet presAssocID="{152C25F6-A726-4FD2-9879-BE08632B9E01}" presName="negativeSpace" presStyleCnt="0"/>
      <dgm:spPr/>
    </dgm:pt>
    <dgm:pt modelId="{A9FE3144-26D7-419C-8A16-6BB5DD685755}" type="pres">
      <dgm:prSet presAssocID="{152C25F6-A726-4FD2-9879-BE08632B9E01}" presName="childText" presStyleLbl="conFgAcc1" presStyleIdx="1" presStyleCnt="3">
        <dgm:presLayoutVars>
          <dgm:bulletEnabled val="1"/>
        </dgm:presLayoutVars>
      </dgm:prSet>
      <dgm:spPr/>
    </dgm:pt>
    <dgm:pt modelId="{FD9165EF-33BF-42D6-B38B-868BE9ED09AB}" type="pres">
      <dgm:prSet presAssocID="{492DAED7-FA28-486E-8E4A-5CE09438CB9D}" presName="spaceBetweenRectangles" presStyleCnt="0"/>
      <dgm:spPr/>
    </dgm:pt>
    <dgm:pt modelId="{CC75F332-EBC7-490C-9943-3CDB539F94D0}" type="pres">
      <dgm:prSet presAssocID="{D14FB8B3-90E6-4457-B96A-A29C37EEC853}" presName="parentLin" presStyleCnt="0"/>
      <dgm:spPr/>
    </dgm:pt>
    <dgm:pt modelId="{C3B6202D-E1CA-45A8-84DC-446ACFCB2B25}" type="pres">
      <dgm:prSet presAssocID="{D14FB8B3-90E6-4457-B96A-A29C37EEC85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BAAC85BF-71A0-47D5-9B86-019D22D98517}" type="pres">
      <dgm:prSet presAssocID="{D14FB8B3-90E6-4457-B96A-A29C37EEC85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6C7F5A-88F4-4DD5-80C0-0E2C92B010FB}" type="pres">
      <dgm:prSet presAssocID="{D14FB8B3-90E6-4457-B96A-A29C37EEC853}" presName="negativeSpace" presStyleCnt="0"/>
      <dgm:spPr/>
    </dgm:pt>
    <dgm:pt modelId="{D23D393C-13CE-4F4F-A043-0AB3FF3AE104}" type="pres">
      <dgm:prSet presAssocID="{D14FB8B3-90E6-4457-B96A-A29C37EEC85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FF812C3-FA1E-4DB3-A645-9F603A78698E}" srcId="{5683FBEC-5503-433E-86D2-8780C7804A42}" destId="{152C25F6-A726-4FD2-9879-BE08632B9E01}" srcOrd="1" destOrd="0" parTransId="{E70CD2B4-5EF6-412C-B845-96F5FB343208}" sibTransId="{492DAED7-FA28-486E-8E4A-5CE09438CB9D}"/>
    <dgm:cxn modelId="{2C62266E-E795-44CA-9C0F-5FEEC207E037}" srcId="{5683FBEC-5503-433E-86D2-8780C7804A42}" destId="{8460A54D-4853-4954-8617-7620F8773F98}" srcOrd="0" destOrd="0" parTransId="{500AF614-2E2F-4FB9-900C-EA486D406FC0}" sibTransId="{F8F8DECF-CE73-4C8B-A5E3-01A42E73740A}"/>
    <dgm:cxn modelId="{565558A4-FF1E-49D5-9769-59F86979BD49}" type="presOf" srcId="{152C25F6-A726-4FD2-9879-BE08632B9E01}" destId="{85A4AD0B-82CD-4629-85F4-82D72BAE4EDE}" srcOrd="0" destOrd="0" presId="urn:microsoft.com/office/officeart/2005/8/layout/list1"/>
    <dgm:cxn modelId="{DC2FDAEA-0B27-4D88-9A17-AA139FB1F552}" type="presOf" srcId="{D14FB8B3-90E6-4457-B96A-A29C37EEC853}" destId="{BAAC85BF-71A0-47D5-9B86-019D22D98517}" srcOrd="1" destOrd="0" presId="urn:microsoft.com/office/officeart/2005/8/layout/list1"/>
    <dgm:cxn modelId="{D0BE51F9-E098-49FA-BB53-0A72A3A500CD}" srcId="{5683FBEC-5503-433E-86D2-8780C7804A42}" destId="{D14FB8B3-90E6-4457-B96A-A29C37EEC853}" srcOrd="2" destOrd="0" parTransId="{0F68A83F-46A5-477A-A0A0-DAB12AC4839B}" sibTransId="{78957E8A-22F6-4A36-AEDB-65BF796649F8}"/>
    <dgm:cxn modelId="{8D871507-6F37-4F0F-9E17-8084428B8ADC}" type="presOf" srcId="{8460A54D-4853-4954-8617-7620F8773F98}" destId="{DCB686D1-689C-4102-BD68-6820F218BAF7}" srcOrd="1" destOrd="0" presId="urn:microsoft.com/office/officeart/2005/8/layout/list1"/>
    <dgm:cxn modelId="{E5B61E57-D8C2-41F8-8E69-7E78A68B5E10}" type="presOf" srcId="{8460A54D-4853-4954-8617-7620F8773F98}" destId="{3CF55F33-DF8B-4141-851D-4F90DD4B7436}" srcOrd="0" destOrd="0" presId="urn:microsoft.com/office/officeart/2005/8/layout/list1"/>
    <dgm:cxn modelId="{CA5ECEE5-AE3B-4B24-856E-03E7F8B916D9}" type="presOf" srcId="{D14FB8B3-90E6-4457-B96A-A29C37EEC853}" destId="{C3B6202D-E1CA-45A8-84DC-446ACFCB2B25}" srcOrd="0" destOrd="0" presId="urn:microsoft.com/office/officeart/2005/8/layout/list1"/>
    <dgm:cxn modelId="{80B28511-4752-44FC-9910-314AA27F9A26}" type="presOf" srcId="{152C25F6-A726-4FD2-9879-BE08632B9E01}" destId="{359D3E7A-F932-4CD7-B999-E90CE03F0325}" srcOrd="1" destOrd="0" presId="urn:microsoft.com/office/officeart/2005/8/layout/list1"/>
    <dgm:cxn modelId="{40A719E4-5A4B-44B7-A0E8-31EC3B8BFA76}" type="presOf" srcId="{5683FBEC-5503-433E-86D2-8780C7804A42}" destId="{ABADF721-7398-48B9-AFDA-58AFB4CF0F99}" srcOrd="0" destOrd="0" presId="urn:microsoft.com/office/officeart/2005/8/layout/list1"/>
    <dgm:cxn modelId="{EFB1F3FA-0A04-4961-8811-760AFDEC9F76}" type="presParOf" srcId="{ABADF721-7398-48B9-AFDA-58AFB4CF0F99}" destId="{889D9F74-6A44-4CB4-91E1-75F5CED63D72}" srcOrd="0" destOrd="0" presId="urn:microsoft.com/office/officeart/2005/8/layout/list1"/>
    <dgm:cxn modelId="{BAE45576-8D9B-4879-B6A1-B77BDB054371}" type="presParOf" srcId="{889D9F74-6A44-4CB4-91E1-75F5CED63D72}" destId="{3CF55F33-DF8B-4141-851D-4F90DD4B7436}" srcOrd="0" destOrd="0" presId="urn:microsoft.com/office/officeart/2005/8/layout/list1"/>
    <dgm:cxn modelId="{A77B32B5-A255-4897-BB40-03CDE94F3EAD}" type="presParOf" srcId="{889D9F74-6A44-4CB4-91E1-75F5CED63D72}" destId="{DCB686D1-689C-4102-BD68-6820F218BAF7}" srcOrd="1" destOrd="0" presId="urn:microsoft.com/office/officeart/2005/8/layout/list1"/>
    <dgm:cxn modelId="{B510F68D-2AEA-47E2-8C70-701C641145E2}" type="presParOf" srcId="{ABADF721-7398-48B9-AFDA-58AFB4CF0F99}" destId="{2E6C3C9C-0C0D-461E-AF8F-1013E7801B7A}" srcOrd="1" destOrd="0" presId="urn:microsoft.com/office/officeart/2005/8/layout/list1"/>
    <dgm:cxn modelId="{5393601E-330C-434B-99D6-D176245044D9}" type="presParOf" srcId="{ABADF721-7398-48B9-AFDA-58AFB4CF0F99}" destId="{9DC01724-DA58-4CD3-AE31-0D3C6A213A59}" srcOrd="2" destOrd="0" presId="urn:microsoft.com/office/officeart/2005/8/layout/list1"/>
    <dgm:cxn modelId="{1683E279-6FA5-40C0-A953-F03A7985CABB}" type="presParOf" srcId="{ABADF721-7398-48B9-AFDA-58AFB4CF0F99}" destId="{5F10CB9D-1E0D-41D2-A986-C891A57D802B}" srcOrd="3" destOrd="0" presId="urn:microsoft.com/office/officeart/2005/8/layout/list1"/>
    <dgm:cxn modelId="{B61F3453-B79F-4E17-82C0-D910061BFB46}" type="presParOf" srcId="{ABADF721-7398-48B9-AFDA-58AFB4CF0F99}" destId="{01DDBD7D-2395-4116-9CBA-7D0410E75C89}" srcOrd="4" destOrd="0" presId="urn:microsoft.com/office/officeart/2005/8/layout/list1"/>
    <dgm:cxn modelId="{B7C4F206-BC11-4A81-A455-DB7F8AEEDBEE}" type="presParOf" srcId="{01DDBD7D-2395-4116-9CBA-7D0410E75C89}" destId="{85A4AD0B-82CD-4629-85F4-82D72BAE4EDE}" srcOrd="0" destOrd="0" presId="urn:microsoft.com/office/officeart/2005/8/layout/list1"/>
    <dgm:cxn modelId="{6E355E44-6F1C-45AB-8098-E359F0CFF554}" type="presParOf" srcId="{01DDBD7D-2395-4116-9CBA-7D0410E75C89}" destId="{359D3E7A-F932-4CD7-B999-E90CE03F0325}" srcOrd="1" destOrd="0" presId="urn:microsoft.com/office/officeart/2005/8/layout/list1"/>
    <dgm:cxn modelId="{559FEB03-3D23-4016-9C15-398249EFBE9E}" type="presParOf" srcId="{ABADF721-7398-48B9-AFDA-58AFB4CF0F99}" destId="{85562C63-6907-42A9-80B4-3627C9AD9DD7}" srcOrd="5" destOrd="0" presId="urn:microsoft.com/office/officeart/2005/8/layout/list1"/>
    <dgm:cxn modelId="{5C488AFB-B56E-4AA2-91BD-E4831E23B7E1}" type="presParOf" srcId="{ABADF721-7398-48B9-AFDA-58AFB4CF0F99}" destId="{A9FE3144-26D7-419C-8A16-6BB5DD685755}" srcOrd="6" destOrd="0" presId="urn:microsoft.com/office/officeart/2005/8/layout/list1"/>
    <dgm:cxn modelId="{1EDD7669-E709-48FC-8674-FFBF29EB07DE}" type="presParOf" srcId="{ABADF721-7398-48B9-AFDA-58AFB4CF0F99}" destId="{FD9165EF-33BF-42D6-B38B-868BE9ED09AB}" srcOrd="7" destOrd="0" presId="urn:microsoft.com/office/officeart/2005/8/layout/list1"/>
    <dgm:cxn modelId="{BB9F4655-30FE-4795-8406-6280E5EF0440}" type="presParOf" srcId="{ABADF721-7398-48B9-AFDA-58AFB4CF0F99}" destId="{CC75F332-EBC7-490C-9943-3CDB539F94D0}" srcOrd="8" destOrd="0" presId="urn:microsoft.com/office/officeart/2005/8/layout/list1"/>
    <dgm:cxn modelId="{ABF0D76E-59B5-42FD-9A3F-1B00E31585E8}" type="presParOf" srcId="{CC75F332-EBC7-490C-9943-3CDB539F94D0}" destId="{C3B6202D-E1CA-45A8-84DC-446ACFCB2B25}" srcOrd="0" destOrd="0" presId="urn:microsoft.com/office/officeart/2005/8/layout/list1"/>
    <dgm:cxn modelId="{C8D23C89-DC01-4C4A-8076-64F569998B94}" type="presParOf" srcId="{CC75F332-EBC7-490C-9943-3CDB539F94D0}" destId="{BAAC85BF-71A0-47D5-9B86-019D22D98517}" srcOrd="1" destOrd="0" presId="urn:microsoft.com/office/officeart/2005/8/layout/list1"/>
    <dgm:cxn modelId="{BDEC45A4-37A8-41CE-AECA-06711CE82770}" type="presParOf" srcId="{ABADF721-7398-48B9-AFDA-58AFB4CF0F99}" destId="{0B6C7F5A-88F4-4DD5-80C0-0E2C92B010FB}" srcOrd="9" destOrd="0" presId="urn:microsoft.com/office/officeart/2005/8/layout/list1"/>
    <dgm:cxn modelId="{B98A856C-F19B-4F30-BB2E-73090F22F778}" type="presParOf" srcId="{ABADF721-7398-48B9-AFDA-58AFB4CF0F99}" destId="{D23D393C-13CE-4F4F-A043-0AB3FF3AE10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D75A276-1648-4774-A90D-00772542FC6B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95AFF3-06F6-4C4F-B91F-5014EC1F0ADE}">
      <dgm:prSet phldrT="[Текст]" custT="1"/>
      <dgm:spPr/>
      <dgm:t>
        <a:bodyPr/>
        <a:lstStyle/>
        <a:p>
          <a:r>
            <a:rPr lang="ru-RU" sz="2800" b="1" dirty="0" smtClean="0"/>
            <a:t>1989 год</a:t>
          </a:r>
          <a:endParaRPr lang="ru-RU" sz="2800" b="1" dirty="0"/>
        </a:p>
      </dgm:t>
    </dgm:pt>
    <dgm:pt modelId="{F0D5673E-AACD-4993-A58B-C3A2A16060F7}" type="parTrans" cxnId="{F11910E1-D552-4CB6-A9FB-55CA1B651500}">
      <dgm:prSet/>
      <dgm:spPr/>
      <dgm:t>
        <a:bodyPr/>
        <a:lstStyle/>
        <a:p>
          <a:endParaRPr lang="ru-RU"/>
        </a:p>
      </dgm:t>
    </dgm:pt>
    <dgm:pt modelId="{2474D0C6-E57D-4F14-87EA-D555E5CED0A0}" type="sibTrans" cxnId="{F11910E1-D552-4CB6-A9FB-55CA1B651500}">
      <dgm:prSet/>
      <dgm:spPr/>
      <dgm:t>
        <a:bodyPr/>
        <a:lstStyle/>
        <a:p>
          <a:endParaRPr lang="ru-RU"/>
        </a:p>
      </dgm:t>
    </dgm:pt>
    <dgm:pt modelId="{D7FEA5C8-34A0-4B2F-9BDC-5D7E07762674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На 1000 мужчин</a:t>
          </a:r>
          <a:endParaRPr lang="ru-RU" dirty="0">
            <a:solidFill>
              <a:srgbClr val="002060"/>
            </a:solidFill>
          </a:endParaRPr>
        </a:p>
      </dgm:t>
    </dgm:pt>
    <dgm:pt modelId="{6FC9AF5E-E8CF-466E-BFA2-F76913632712}" type="parTrans" cxnId="{8B35454E-AA18-4013-BBA3-4EEE3AEE7CFD}">
      <dgm:prSet/>
      <dgm:spPr/>
      <dgm:t>
        <a:bodyPr/>
        <a:lstStyle/>
        <a:p>
          <a:endParaRPr lang="ru-RU"/>
        </a:p>
      </dgm:t>
    </dgm:pt>
    <dgm:pt modelId="{6E985373-5E0F-4828-94D1-CC7682304DE0}" type="sibTrans" cxnId="{8B35454E-AA18-4013-BBA3-4EEE3AEE7CFD}">
      <dgm:prSet/>
      <dgm:spPr/>
      <dgm:t>
        <a:bodyPr/>
        <a:lstStyle/>
        <a:p>
          <a:endParaRPr lang="ru-RU"/>
        </a:p>
      </dgm:t>
    </dgm:pt>
    <dgm:pt modelId="{97CDC459-B585-4A18-AD6B-E82C7CB202CF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00B050"/>
              </a:solidFill>
            </a:rPr>
            <a:t>1065</a:t>
          </a:r>
          <a:r>
            <a:rPr lang="ru-RU" sz="3300" b="1" dirty="0" smtClean="0">
              <a:solidFill>
                <a:srgbClr val="00B050"/>
              </a:solidFill>
            </a:rPr>
            <a:t> женщин</a:t>
          </a:r>
          <a:endParaRPr lang="ru-RU" sz="3300" b="1" dirty="0">
            <a:solidFill>
              <a:srgbClr val="00B050"/>
            </a:solidFill>
          </a:endParaRPr>
        </a:p>
      </dgm:t>
    </dgm:pt>
    <dgm:pt modelId="{8D787FAE-CAF1-4B24-86C4-6886B754029B}" type="parTrans" cxnId="{42A1F1BA-07BD-4BFC-9E8C-E2B10BAF07CD}">
      <dgm:prSet/>
      <dgm:spPr/>
      <dgm:t>
        <a:bodyPr/>
        <a:lstStyle/>
        <a:p>
          <a:endParaRPr lang="ru-RU"/>
        </a:p>
      </dgm:t>
    </dgm:pt>
    <dgm:pt modelId="{03F428FF-884E-4141-98FC-9F25FF2399BB}" type="sibTrans" cxnId="{42A1F1BA-07BD-4BFC-9E8C-E2B10BAF07CD}">
      <dgm:prSet/>
      <dgm:spPr/>
      <dgm:t>
        <a:bodyPr/>
        <a:lstStyle/>
        <a:p>
          <a:endParaRPr lang="ru-RU"/>
        </a:p>
      </dgm:t>
    </dgm:pt>
    <dgm:pt modelId="{B2897811-7966-4B2F-AA82-03F1416E9472}">
      <dgm:prSet phldrT="[Текст]" custT="1"/>
      <dgm:spPr/>
      <dgm:t>
        <a:bodyPr/>
        <a:lstStyle/>
        <a:p>
          <a:r>
            <a:rPr lang="ru-RU" sz="2800" b="1" dirty="0" smtClean="0"/>
            <a:t>2002 год</a:t>
          </a:r>
          <a:endParaRPr lang="ru-RU" sz="2800" b="1" dirty="0"/>
        </a:p>
      </dgm:t>
    </dgm:pt>
    <dgm:pt modelId="{8CA58B8A-26CF-434F-9814-5FA8DA9DBAD5}" type="parTrans" cxnId="{469D50C4-4F08-40A6-9C2B-D4FC1F394E30}">
      <dgm:prSet/>
      <dgm:spPr/>
      <dgm:t>
        <a:bodyPr/>
        <a:lstStyle/>
        <a:p>
          <a:endParaRPr lang="ru-RU"/>
        </a:p>
      </dgm:t>
    </dgm:pt>
    <dgm:pt modelId="{EA510178-9782-413B-8ACB-535313CCFC1A}" type="sibTrans" cxnId="{469D50C4-4F08-40A6-9C2B-D4FC1F394E30}">
      <dgm:prSet/>
      <dgm:spPr/>
      <dgm:t>
        <a:bodyPr/>
        <a:lstStyle/>
        <a:p>
          <a:endParaRPr lang="ru-RU"/>
        </a:p>
      </dgm:t>
    </dgm:pt>
    <dgm:pt modelId="{37BD5017-A2B6-49DE-B787-E4D01915BE8A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На 1000 мужчин</a:t>
          </a:r>
          <a:endParaRPr lang="ru-RU" dirty="0">
            <a:solidFill>
              <a:srgbClr val="002060"/>
            </a:solidFill>
          </a:endParaRPr>
        </a:p>
      </dgm:t>
    </dgm:pt>
    <dgm:pt modelId="{29085985-2A28-440C-8DE3-15A7C4A40606}" type="parTrans" cxnId="{AE6B7052-8D39-4E44-88C4-DACF0CFAC526}">
      <dgm:prSet/>
      <dgm:spPr/>
      <dgm:t>
        <a:bodyPr/>
        <a:lstStyle/>
        <a:p>
          <a:endParaRPr lang="ru-RU"/>
        </a:p>
      </dgm:t>
    </dgm:pt>
    <dgm:pt modelId="{CA0455EB-65A4-4467-A45E-7B614E5D63A5}" type="sibTrans" cxnId="{AE6B7052-8D39-4E44-88C4-DACF0CFAC526}">
      <dgm:prSet/>
      <dgm:spPr/>
      <dgm:t>
        <a:bodyPr/>
        <a:lstStyle/>
        <a:p>
          <a:endParaRPr lang="ru-RU"/>
        </a:p>
      </dgm:t>
    </dgm:pt>
    <dgm:pt modelId="{1255C157-FA1A-462B-A5C6-1F305A391152}">
      <dgm:prSet phldrT="[Текст]" custT="1"/>
      <dgm:spPr/>
      <dgm:t>
        <a:bodyPr/>
        <a:lstStyle/>
        <a:p>
          <a:r>
            <a:rPr lang="ru-RU" sz="3600" b="1" dirty="0" smtClean="0">
              <a:solidFill>
                <a:srgbClr val="00B050"/>
              </a:solidFill>
            </a:rPr>
            <a:t>1135</a:t>
          </a:r>
          <a:r>
            <a:rPr lang="ru-RU" sz="3300" b="1" dirty="0" smtClean="0">
              <a:solidFill>
                <a:srgbClr val="00B050"/>
              </a:solidFill>
            </a:rPr>
            <a:t> женщин</a:t>
          </a:r>
          <a:endParaRPr lang="ru-RU" sz="3300" b="1" dirty="0">
            <a:solidFill>
              <a:srgbClr val="00B050"/>
            </a:solidFill>
          </a:endParaRPr>
        </a:p>
      </dgm:t>
    </dgm:pt>
    <dgm:pt modelId="{6ADB4B9D-B86A-4D79-9030-40092FC46839}" type="parTrans" cxnId="{BED32969-7D1D-4B13-B8BA-8C33F237DACC}">
      <dgm:prSet/>
      <dgm:spPr/>
      <dgm:t>
        <a:bodyPr/>
        <a:lstStyle/>
        <a:p>
          <a:endParaRPr lang="ru-RU"/>
        </a:p>
      </dgm:t>
    </dgm:pt>
    <dgm:pt modelId="{0DAD70DA-97C8-4A3E-90D8-9ECE2A849F2A}" type="sibTrans" cxnId="{BED32969-7D1D-4B13-B8BA-8C33F237DACC}">
      <dgm:prSet/>
      <dgm:spPr/>
      <dgm:t>
        <a:bodyPr/>
        <a:lstStyle/>
        <a:p>
          <a:endParaRPr lang="ru-RU"/>
        </a:p>
      </dgm:t>
    </dgm:pt>
    <dgm:pt modelId="{434FED3F-7621-4B85-ACDB-8291A2C44B07}">
      <dgm:prSet phldrT="[Текст]" custT="1"/>
      <dgm:spPr/>
      <dgm:t>
        <a:bodyPr/>
        <a:lstStyle/>
        <a:p>
          <a:r>
            <a:rPr lang="ru-RU" sz="2800" b="1" dirty="0" smtClean="0"/>
            <a:t>2010 год</a:t>
          </a:r>
          <a:endParaRPr lang="ru-RU" sz="2800" b="1" dirty="0"/>
        </a:p>
      </dgm:t>
    </dgm:pt>
    <dgm:pt modelId="{DF95942F-8555-4F90-A902-802EFA82E937}" type="parTrans" cxnId="{FA50A851-A739-4599-BEC0-66B940783BA3}">
      <dgm:prSet/>
      <dgm:spPr/>
      <dgm:t>
        <a:bodyPr/>
        <a:lstStyle/>
        <a:p>
          <a:endParaRPr lang="ru-RU"/>
        </a:p>
      </dgm:t>
    </dgm:pt>
    <dgm:pt modelId="{4ACD9548-D39E-4BA4-A0EB-78EADA7CA6C7}" type="sibTrans" cxnId="{FA50A851-A739-4599-BEC0-66B940783BA3}">
      <dgm:prSet/>
      <dgm:spPr/>
      <dgm:t>
        <a:bodyPr/>
        <a:lstStyle/>
        <a:p>
          <a:endParaRPr lang="ru-RU"/>
        </a:p>
      </dgm:t>
    </dgm:pt>
    <dgm:pt modelId="{761C9380-4FE8-46A5-8E19-804C43D86EDA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На 1000 мужчин</a:t>
          </a:r>
          <a:endParaRPr lang="ru-RU" dirty="0">
            <a:solidFill>
              <a:srgbClr val="002060"/>
            </a:solidFill>
          </a:endParaRPr>
        </a:p>
      </dgm:t>
    </dgm:pt>
    <dgm:pt modelId="{F4E7AC72-A06B-4207-8C33-77B0BB26BBAD}" type="parTrans" cxnId="{A5980694-6D86-471F-BD4B-A225F91D00B5}">
      <dgm:prSet/>
      <dgm:spPr/>
      <dgm:t>
        <a:bodyPr/>
        <a:lstStyle/>
        <a:p>
          <a:endParaRPr lang="ru-RU"/>
        </a:p>
      </dgm:t>
    </dgm:pt>
    <dgm:pt modelId="{6AC90BEE-E68B-4BF3-B139-DA7617968729}" type="sibTrans" cxnId="{A5980694-6D86-471F-BD4B-A225F91D00B5}">
      <dgm:prSet/>
      <dgm:spPr/>
      <dgm:t>
        <a:bodyPr/>
        <a:lstStyle/>
        <a:p>
          <a:endParaRPr lang="ru-RU"/>
        </a:p>
      </dgm:t>
    </dgm:pt>
    <dgm:pt modelId="{3F725ACF-E2A2-4193-9922-B61380E58031}">
      <dgm:prSet phldrT="[Текст]" custT="1"/>
      <dgm:spPr/>
      <dgm:t>
        <a:bodyPr/>
        <a:lstStyle/>
        <a:p>
          <a:r>
            <a:rPr lang="ru-RU" sz="4000" b="1" dirty="0" smtClean="0">
              <a:solidFill>
                <a:srgbClr val="00B050"/>
              </a:solidFill>
            </a:rPr>
            <a:t>1189</a:t>
          </a:r>
          <a:r>
            <a:rPr lang="ru-RU" sz="3300" b="1" dirty="0" smtClean="0">
              <a:solidFill>
                <a:srgbClr val="00B050"/>
              </a:solidFill>
            </a:rPr>
            <a:t> женщин</a:t>
          </a:r>
          <a:endParaRPr lang="ru-RU" sz="3300" b="1" dirty="0">
            <a:solidFill>
              <a:srgbClr val="00B050"/>
            </a:solidFill>
          </a:endParaRPr>
        </a:p>
      </dgm:t>
    </dgm:pt>
    <dgm:pt modelId="{4A5158FF-692D-4FF8-A4CF-CFFD03FEFAE5}" type="parTrans" cxnId="{1B93FFB4-FD77-412F-8AFA-43FF62F9F668}">
      <dgm:prSet/>
      <dgm:spPr/>
      <dgm:t>
        <a:bodyPr/>
        <a:lstStyle/>
        <a:p>
          <a:endParaRPr lang="ru-RU"/>
        </a:p>
      </dgm:t>
    </dgm:pt>
    <dgm:pt modelId="{5CCA8A44-BD87-427D-83E7-5172916D2845}" type="sibTrans" cxnId="{1B93FFB4-FD77-412F-8AFA-43FF62F9F668}">
      <dgm:prSet/>
      <dgm:spPr/>
      <dgm:t>
        <a:bodyPr/>
        <a:lstStyle/>
        <a:p>
          <a:endParaRPr lang="ru-RU"/>
        </a:p>
      </dgm:t>
    </dgm:pt>
    <dgm:pt modelId="{4DF9719B-7353-4656-916F-D103E36A4D0C}" type="pres">
      <dgm:prSet presAssocID="{6D75A276-1648-4774-A90D-00772542FC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2D002C-9583-48B5-B867-2A257C6ED50A}" type="pres">
      <dgm:prSet presAssocID="{434FED3F-7621-4B85-ACDB-8291A2C44B07}" presName="boxAndChildren" presStyleCnt="0"/>
      <dgm:spPr/>
    </dgm:pt>
    <dgm:pt modelId="{CB6B8BF5-B5B9-46A1-8365-B11CA3DE5AB1}" type="pres">
      <dgm:prSet presAssocID="{434FED3F-7621-4B85-ACDB-8291A2C44B07}" presName="parentTextBox" presStyleLbl="node1" presStyleIdx="0" presStyleCnt="3"/>
      <dgm:spPr/>
      <dgm:t>
        <a:bodyPr/>
        <a:lstStyle/>
        <a:p>
          <a:endParaRPr lang="ru-RU"/>
        </a:p>
      </dgm:t>
    </dgm:pt>
    <dgm:pt modelId="{D4E23413-5C9B-4C4B-92A8-DE52D58E9DA7}" type="pres">
      <dgm:prSet presAssocID="{434FED3F-7621-4B85-ACDB-8291A2C44B07}" presName="entireBox" presStyleLbl="node1" presStyleIdx="0" presStyleCnt="3"/>
      <dgm:spPr/>
      <dgm:t>
        <a:bodyPr/>
        <a:lstStyle/>
        <a:p>
          <a:endParaRPr lang="ru-RU"/>
        </a:p>
      </dgm:t>
    </dgm:pt>
    <dgm:pt modelId="{928F875B-7814-4F64-89B5-1A8DE6DF3015}" type="pres">
      <dgm:prSet presAssocID="{434FED3F-7621-4B85-ACDB-8291A2C44B07}" presName="descendantBox" presStyleCnt="0"/>
      <dgm:spPr/>
    </dgm:pt>
    <dgm:pt modelId="{67677765-0879-4F04-8358-A7A9A97C08C0}" type="pres">
      <dgm:prSet presAssocID="{761C9380-4FE8-46A5-8E19-804C43D86EDA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6E23E0-9BC8-4636-89B4-8D4B3941DCAD}" type="pres">
      <dgm:prSet presAssocID="{3F725ACF-E2A2-4193-9922-B61380E58031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7F3A2D-8CD7-4FBB-98D0-73E6C1DEE98F}" type="pres">
      <dgm:prSet presAssocID="{EA510178-9782-413B-8ACB-535313CCFC1A}" presName="sp" presStyleCnt="0"/>
      <dgm:spPr/>
    </dgm:pt>
    <dgm:pt modelId="{993CF494-10DF-490B-A085-7AD9188604CB}" type="pres">
      <dgm:prSet presAssocID="{B2897811-7966-4B2F-AA82-03F1416E9472}" presName="arrowAndChildren" presStyleCnt="0"/>
      <dgm:spPr/>
    </dgm:pt>
    <dgm:pt modelId="{6C5ABAD4-3403-409F-8C21-51DE889596FB}" type="pres">
      <dgm:prSet presAssocID="{B2897811-7966-4B2F-AA82-03F1416E9472}" presName="parentTextArrow" presStyleLbl="node1" presStyleIdx="0" presStyleCnt="3"/>
      <dgm:spPr/>
      <dgm:t>
        <a:bodyPr/>
        <a:lstStyle/>
        <a:p>
          <a:endParaRPr lang="ru-RU"/>
        </a:p>
      </dgm:t>
    </dgm:pt>
    <dgm:pt modelId="{B407D8ED-73C8-4E67-9842-698CE53FB46C}" type="pres">
      <dgm:prSet presAssocID="{B2897811-7966-4B2F-AA82-03F1416E9472}" presName="arrow" presStyleLbl="node1" presStyleIdx="1" presStyleCnt="3"/>
      <dgm:spPr/>
      <dgm:t>
        <a:bodyPr/>
        <a:lstStyle/>
        <a:p>
          <a:endParaRPr lang="ru-RU"/>
        </a:p>
      </dgm:t>
    </dgm:pt>
    <dgm:pt modelId="{5C987F6E-544A-48A1-BD2B-33734AB17B77}" type="pres">
      <dgm:prSet presAssocID="{B2897811-7966-4B2F-AA82-03F1416E9472}" presName="descendantArrow" presStyleCnt="0"/>
      <dgm:spPr/>
    </dgm:pt>
    <dgm:pt modelId="{CF06A2EB-1D2C-4E60-877E-C6FEF70E9811}" type="pres">
      <dgm:prSet presAssocID="{37BD5017-A2B6-49DE-B787-E4D01915BE8A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3AD64F-467F-4AF3-B033-008334948281}" type="pres">
      <dgm:prSet presAssocID="{1255C157-FA1A-462B-A5C6-1F305A391152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F70177-2558-4818-8652-24A990EA034D}" type="pres">
      <dgm:prSet presAssocID="{2474D0C6-E57D-4F14-87EA-D555E5CED0A0}" presName="sp" presStyleCnt="0"/>
      <dgm:spPr/>
    </dgm:pt>
    <dgm:pt modelId="{882D7784-1014-4636-951A-12EFE8AA39BF}" type="pres">
      <dgm:prSet presAssocID="{D695AFF3-06F6-4C4F-B91F-5014EC1F0ADE}" presName="arrowAndChildren" presStyleCnt="0"/>
      <dgm:spPr/>
    </dgm:pt>
    <dgm:pt modelId="{6819E28E-A268-4CDE-BF6B-3D6AA6EB3469}" type="pres">
      <dgm:prSet presAssocID="{D695AFF3-06F6-4C4F-B91F-5014EC1F0ADE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71643684-9CD8-461A-9A93-860B982F3D85}" type="pres">
      <dgm:prSet presAssocID="{D695AFF3-06F6-4C4F-B91F-5014EC1F0ADE}" presName="arrow" presStyleLbl="node1" presStyleIdx="2" presStyleCnt="3"/>
      <dgm:spPr/>
      <dgm:t>
        <a:bodyPr/>
        <a:lstStyle/>
        <a:p>
          <a:endParaRPr lang="ru-RU"/>
        </a:p>
      </dgm:t>
    </dgm:pt>
    <dgm:pt modelId="{5D575308-0A96-40CC-A8BA-B9E28080A01E}" type="pres">
      <dgm:prSet presAssocID="{D695AFF3-06F6-4C4F-B91F-5014EC1F0ADE}" presName="descendantArrow" presStyleCnt="0"/>
      <dgm:spPr/>
    </dgm:pt>
    <dgm:pt modelId="{974574B1-C97A-4CE8-B973-E000FD7CC355}" type="pres">
      <dgm:prSet presAssocID="{D7FEA5C8-34A0-4B2F-9BDC-5D7E07762674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F56123-2C1B-4361-8FF4-9E6EB37CC172}" type="pres">
      <dgm:prSet presAssocID="{97CDC459-B585-4A18-AD6B-E82C7CB202CF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6B7052-8D39-4E44-88C4-DACF0CFAC526}" srcId="{B2897811-7966-4B2F-AA82-03F1416E9472}" destId="{37BD5017-A2B6-49DE-B787-E4D01915BE8A}" srcOrd="0" destOrd="0" parTransId="{29085985-2A28-440C-8DE3-15A7C4A40606}" sibTransId="{CA0455EB-65A4-4467-A45E-7B614E5D63A5}"/>
    <dgm:cxn modelId="{EE7055DE-9D58-4483-B3EA-43F546C11853}" type="presOf" srcId="{6D75A276-1648-4774-A90D-00772542FC6B}" destId="{4DF9719B-7353-4656-916F-D103E36A4D0C}" srcOrd="0" destOrd="0" presId="urn:microsoft.com/office/officeart/2005/8/layout/process4"/>
    <dgm:cxn modelId="{A5980694-6D86-471F-BD4B-A225F91D00B5}" srcId="{434FED3F-7621-4B85-ACDB-8291A2C44B07}" destId="{761C9380-4FE8-46A5-8E19-804C43D86EDA}" srcOrd="0" destOrd="0" parTransId="{F4E7AC72-A06B-4207-8C33-77B0BB26BBAD}" sibTransId="{6AC90BEE-E68B-4BF3-B139-DA7617968729}"/>
    <dgm:cxn modelId="{8B35454E-AA18-4013-BBA3-4EEE3AEE7CFD}" srcId="{D695AFF3-06F6-4C4F-B91F-5014EC1F0ADE}" destId="{D7FEA5C8-34A0-4B2F-9BDC-5D7E07762674}" srcOrd="0" destOrd="0" parTransId="{6FC9AF5E-E8CF-466E-BFA2-F76913632712}" sibTransId="{6E985373-5E0F-4828-94D1-CC7682304DE0}"/>
    <dgm:cxn modelId="{C0A2339B-1CEC-40F1-9DFE-59796AE3B4E8}" type="presOf" srcId="{D695AFF3-06F6-4C4F-B91F-5014EC1F0ADE}" destId="{71643684-9CD8-461A-9A93-860B982F3D85}" srcOrd="1" destOrd="0" presId="urn:microsoft.com/office/officeart/2005/8/layout/process4"/>
    <dgm:cxn modelId="{F76315B2-7984-4D63-81DB-7F095CA119D9}" type="presOf" srcId="{761C9380-4FE8-46A5-8E19-804C43D86EDA}" destId="{67677765-0879-4F04-8358-A7A9A97C08C0}" srcOrd="0" destOrd="0" presId="urn:microsoft.com/office/officeart/2005/8/layout/process4"/>
    <dgm:cxn modelId="{11149E10-F007-4170-AD37-E1344D2A3151}" type="presOf" srcId="{434FED3F-7621-4B85-ACDB-8291A2C44B07}" destId="{CB6B8BF5-B5B9-46A1-8365-B11CA3DE5AB1}" srcOrd="0" destOrd="0" presId="urn:microsoft.com/office/officeart/2005/8/layout/process4"/>
    <dgm:cxn modelId="{E080F73D-6B7C-4CEB-A9A0-CFCEBD9A5D20}" type="presOf" srcId="{B2897811-7966-4B2F-AA82-03F1416E9472}" destId="{6C5ABAD4-3403-409F-8C21-51DE889596FB}" srcOrd="0" destOrd="0" presId="urn:microsoft.com/office/officeart/2005/8/layout/process4"/>
    <dgm:cxn modelId="{BED32969-7D1D-4B13-B8BA-8C33F237DACC}" srcId="{B2897811-7966-4B2F-AA82-03F1416E9472}" destId="{1255C157-FA1A-462B-A5C6-1F305A391152}" srcOrd="1" destOrd="0" parTransId="{6ADB4B9D-B86A-4D79-9030-40092FC46839}" sibTransId="{0DAD70DA-97C8-4A3E-90D8-9ECE2A849F2A}"/>
    <dgm:cxn modelId="{44828069-5796-49C4-B4F0-89607AEF6831}" type="presOf" srcId="{434FED3F-7621-4B85-ACDB-8291A2C44B07}" destId="{D4E23413-5C9B-4C4B-92A8-DE52D58E9DA7}" srcOrd="1" destOrd="0" presId="urn:microsoft.com/office/officeart/2005/8/layout/process4"/>
    <dgm:cxn modelId="{F11910E1-D552-4CB6-A9FB-55CA1B651500}" srcId="{6D75A276-1648-4774-A90D-00772542FC6B}" destId="{D695AFF3-06F6-4C4F-B91F-5014EC1F0ADE}" srcOrd="0" destOrd="0" parTransId="{F0D5673E-AACD-4993-A58B-C3A2A16060F7}" sibTransId="{2474D0C6-E57D-4F14-87EA-D555E5CED0A0}"/>
    <dgm:cxn modelId="{7117D186-C3B5-4C53-B95F-B1E2E5776150}" type="presOf" srcId="{3F725ACF-E2A2-4193-9922-B61380E58031}" destId="{226E23E0-9BC8-4636-89B4-8D4B3941DCAD}" srcOrd="0" destOrd="0" presId="urn:microsoft.com/office/officeart/2005/8/layout/process4"/>
    <dgm:cxn modelId="{469D50C4-4F08-40A6-9C2B-D4FC1F394E30}" srcId="{6D75A276-1648-4774-A90D-00772542FC6B}" destId="{B2897811-7966-4B2F-AA82-03F1416E9472}" srcOrd="1" destOrd="0" parTransId="{8CA58B8A-26CF-434F-9814-5FA8DA9DBAD5}" sibTransId="{EA510178-9782-413B-8ACB-535313CCFC1A}"/>
    <dgm:cxn modelId="{FEE0E987-2DEB-4311-ADF1-E92208DF6DCE}" type="presOf" srcId="{D7FEA5C8-34A0-4B2F-9BDC-5D7E07762674}" destId="{974574B1-C97A-4CE8-B973-E000FD7CC355}" srcOrd="0" destOrd="0" presId="urn:microsoft.com/office/officeart/2005/8/layout/process4"/>
    <dgm:cxn modelId="{FA50A851-A739-4599-BEC0-66B940783BA3}" srcId="{6D75A276-1648-4774-A90D-00772542FC6B}" destId="{434FED3F-7621-4B85-ACDB-8291A2C44B07}" srcOrd="2" destOrd="0" parTransId="{DF95942F-8555-4F90-A902-802EFA82E937}" sibTransId="{4ACD9548-D39E-4BA4-A0EB-78EADA7CA6C7}"/>
    <dgm:cxn modelId="{1B93FFB4-FD77-412F-8AFA-43FF62F9F668}" srcId="{434FED3F-7621-4B85-ACDB-8291A2C44B07}" destId="{3F725ACF-E2A2-4193-9922-B61380E58031}" srcOrd="1" destOrd="0" parTransId="{4A5158FF-692D-4FF8-A4CF-CFFD03FEFAE5}" sibTransId="{5CCA8A44-BD87-427D-83E7-5172916D2845}"/>
    <dgm:cxn modelId="{DB32A0AE-4B8D-459B-95D8-BBB50EFD8E48}" type="presOf" srcId="{97CDC459-B585-4A18-AD6B-E82C7CB202CF}" destId="{43F56123-2C1B-4361-8FF4-9E6EB37CC172}" srcOrd="0" destOrd="0" presId="urn:microsoft.com/office/officeart/2005/8/layout/process4"/>
    <dgm:cxn modelId="{0B73C8D3-DD68-4250-9E23-B446EB230518}" type="presOf" srcId="{B2897811-7966-4B2F-AA82-03F1416E9472}" destId="{B407D8ED-73C8-4E67-9842-698CE53FB46C}" srcOrd="1" destOrd="0" presId="urn:microsoft.com/office/officeart/2005/8/layout/process4"/>
    <dgm:cxn modelId="{6DEEB5BA-A658-4810-88D4-9A7F9FC7D804}" type="presOf" srcId="{37BD5017-A2B6-49DE-B787-E4D01915BE8A}" destId="{CF06A2EB-1D2C-4E60-877E-C6FEF70E9811}" srcOrd="0" destOrd="0" presId="urn:microsoft.com/office/officeart/2005/8/layout/process4"/>
    <dgm:cxn modelId="{42A1F1BA-07BD-4BFC-9E8C-E2B10BAF07CD}" srcId="{D695AFF3-06F6-4C4F-B91F-5014EC1F0ADE}" destId="{97CDC459-B585-4A18-AD6B-E82C7CB202CF}" srcOrd="1" destOrd="0" parTransId="{8D787FAE-CAF1-4B24-86C4-6886B754029B}" sibTransId="{03F428FF-884E-4141-98FC-9F25FF2399BB}"/>
    <dgm:cxn modelId="{2DACE70E-6A3B-4033-9259-0CFF5F5A7728}" type="presOf" srcId="{D695AFF3-06F6-4C4F-B91F-5014EC1F0ADE}" destId="{6819E28E-A268-4CDE-BF6B-3D6AA6EB3469}" srcOrd="0" destOrd="0" presId="urn:microsoft.com/office/officeart/2005/8/layout/process4"/>
    <dgm:cxn modelId="{BF4ED17D-A8ED-495F-9663-65EDD6D67EDA}" type="presOf" srcId="{1255C157-FA1A-462B-A5C6-1F305A391152}" destId="{1F3AD64F-467F-4AF3-B033-008334948281}" srcOrd="0" destOrd="0" presId="urn:microsoft.com/office/officeart/2005/8/layout/process4"/>
    <dgm:cxn modelId="{E5D59F14-608D-4C24-879A-90D8440EFC9E}" type="presParOf" srcId="{4DF9719B-7353-4656-916F-D103E36A4D0C}" destId="{3D2D002C-9583-48B5-B867-2A257C6ED50A}" srcOrd="0" destOrd="0" presId="urn:microsoft.com/office/officeart/2005/8/layout/process4"/>
    <dgm:cxn modelId="{3BFC5361-887C-47BF-AE68-01B067B03235}" type="presParOf" srcId="{3D2D002C-9583-48B5-B867-2A257C6ED50A}" destId="{CB6B8BF5-B5B9-46A1-8365-B11CA3DE5AB1}" srcOrd="0" destOrd="0" presId="urn:microsoft.com/office/officeart/2005/8/layout/process4"/>
    <dgm:cxn modelId="{B8FA2222-AE7F-47CE-9D2B-3A6B24770F7B}" type="presParOf" srcId="{3D2D002C-9583-48B5-B867-2A257C6ED50A}" destId="{D4E23413-5C9B-4C4B-92A8-DE52D58E9DA7}" srcOrd="1" destOrd="0" presId="urn:microsoft.com/office/officeart/2005/8/layout/process4"/>
    <dgm:cxn modelId="{575AAA72-1F87-43F2-95DE-80636CCBE442}" type="presParOf" srcId="{3D2D002C-9583-48B5-B867-2A257C6ED50A}" destId="{928F875B-7814-4F64-89B5-1A8DE6DF3015}" srcOrd="2" destOrd="0" presId="urn:microsoft.com/office/officeart/2005/8/layout/process4"/>
    <dgm:cxn modelId="{B3796F9E-D51F-4BA8-83BD-99C5EC966C1E}" type="presParOf" srcId="{928F875B-7814-4F64-89B5-1A8DE6DF3015}" destId="{67677765-0879-4F04-8358-A7A9A97C08C0}" srcOrd="0" destOrd="0" presId="urn:microsoft.com/office/officeart/2005/8/layout/process4"/>
    <dgm:cxn modelId="{9E18A5B3-CFD3-4697-B0A2-F8C0476FA0B6}" type="presParOf" srcId="{928F875B-7814-4F64-89B5-1A8DE6DF3015}" destId="{226E23E0-9BC8-4636-89B4-8D4B3941DCAD}" srcOrd="1" destOrd="0" presId="urn:microsoft.com/office/officeart/2005/8/layout/process4"/>
    <dgm:cxn modelId="{A2EB4B7A-73AE-4E31-9E5A-3E0869E33C4E}" type="presParOf" srcId="{4DF9719B-7353-4656-916F-D103E36A4D0C}" destId="{187F3A2D-8CD7-4FBB-98D0-73E6C1DEE98F}" srcOrd="1" destOrd="0" presId="urn:microsoft.com/office/officeart/2005/8/layout/process4"/>
    <dgm:cxn modelId="{C4C7EE01-13D3-4E9E-BE53-16E5462AAEBE}" type="presParOf" srcId="{4DF9719B-7353-4656-916F-D103E36A4D0C}" destId="{993CF494-10DF-490B-A085-7AD9188604CB}" srcOrd="2" destOrd="0" presId="urn:microsoft.com/office/officeart/2005/8/layout/process4"/>
    <dgm:cxn modelId="{7F4F09CE-C4CF-446F-9A46-67CCB6368428}" type="presParOf" srcId="{993CF494-10DF-490B-A085-7AD9188604CB}" destId="{6C5ABAD4-3403-409F-8C21-51DE889596FB}" srcOrd="0" destOrd="0" presId="urn:microsoft.com/office/officeart/2005/8/layout/process4"/>
    <dgm:cxn modelId="{582DD33A-BD75-4A94-BEB6-DBFA6C6BFACF}" type="presParOf" srcId="{993CF494-10DF-490B-A085-7AD9188604CB}" destId="{B407D8ED-73C8-4E67-9842-698CE53FB46C}" srcOrd="1" destOrd="0" presId="urn:microsoft.com/office/officeart/2005/8/layout/process4"/>
    <dgm:cxn modelId="{9D2AA9EC-3CB5-4836-9251-9E6422718FD7}" type="presParOf" srcId="{993CF494-10DF-490B-A085-7AD9188604CB}" destId="{5C987F6E-544A-48A1-BD2B-33734AB17B77}" srcOrd="2" destOrd="0" presId="urn:microsoft.com/office/officeart/2005/8/layout/process4"/>
    <dgm:cxn modelId="{ADF954D2-71EE-4185-8BE5-D2F19185BED3}" type="presParOf" srcId="{5C987F6E-544A-48A1-BD2B-33734AB17B77}" destId="{CF06A2EB-1D2C-4E60-877E-C6FEF70E9811}" srcOrd="0" destOrd="0" presId="urn:microsoft.com/office/officeart/2005/8/layout/process4"/>
    <dgm:cxn modelId="{6F73C9E7-29B1-443A-AABB-15668A2A22A3}" type="presParOf" srcId="{5C987F6E-544A-48A1-BD2B-33734AB17B77}" destId="{1F3AD64F-467F-4AF3-B033-008334948281}" srcOrd="1" destOrd="0" presId="urn:microsoft.com/office/officeart/2005/8/layout/process4"/>
    <dgm:cxn modelId="{C6358EEA-1567-495D-AD7D-FA1DD55624FA}" type="presParOf" srcId="{4DF9719B-7353-4656-916F-D103E36A4D0C}" destId="{6CF70177-2558-4818-8652-24A990EA034D}" srcOrd="3" destOrd="0" presId="urn:microsoft.com/office/officeart/2005/8/layout/process4"/>
    <dgm:cxn modelId="{1CE49BBE-FB61-45F9-B0BC-E685F96EB922}" type="presParOf" srcId="{4DF9719B-7353-4656-916F-D103E36A4D0C}" destId="{882D7784-1014-4636-951A-12EFE8AA39BF}" srcOrd="4" destOrd="0" presId="urn:microsoft.com/office/officeart/2005/8/layout/process4"/>
    <dgm:cxn modelId="{C6B0407A-E63C-4A4D-A49E-6CBAB007B1FF}" type="presParOf" srcId="{882D7784-1014-4636-951A-12EFE8AA39BF}" destId="{6819E28E-A268-4CDE-BF6B-3D6AA6EB3469}" srcOrd="0" destOrd="0" presId="urn:microsoft.com/office/officeart/2005/8/layout/process4"/>
    <dgm:cxn modelId="{A85196BF-66CC-4C1F-B95C-EF4B2837FE11}" type="presParOf" srcId="{882D7784-1014-4636-951A-12EFE8AA39BF}" destId="{71643684-9CD8-461A-9A93-860B982F3D85}" srcOrd="1" destOrd="0" presId="urn:microsoft.com/office/officeart/2005/8/layout/process4"/>
    <dgm:cxn modelId="{EF3E37B6-68E0-494A-BF2F-8D4CF92494D5}" type="presParOf" srcId="{882D7784-1014-4636-951A-12EFE8AA39BF}" destId="{5D575308-0A96-40CC-A8BA-B9E28080A01E}" srcOrd="2" destOrd="0" presId="urn:microsoft.com/office/officeart/2005/8/layout/process4"/>
    <dgm:cxn modelId="{1D02E26E-5F67-4B3D-A304-AF8839B43AF3}" type="presParOf" srcId="{5D575308-0A96-40CC-A8BA-B9E28080A01E}" destId="{974574B1-C97A-4CE8-B973-E000FD7CC355}" srcOrd="0" destOrd="0" presId="urn:microsoft.com/office/officeart/2005/8/layout/process4"/>
    <dgm:cxn modelId="{CB5CA823-9EFB-4A57-8C62-270B32EE2A44}" type="presParOf" srcId="{5D575308-0A96-40CC-A8BA-B9E28080A01E}" destId="{43F56123-2C1B-4361-8FF4-9E6EB37CC172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AB80A0-021F-4DAC-BA2A-105786458CB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B24F44-7B53-43AF-807C-D8CB203B02AD}">
      <dgm:prSet phldrT="[Текст]" custT="1"/>
      <dgm:spPr/>
      <dgm:t>
        <a:bodyPr/>
        <a:lstStyle/>
        <a:p>
          <a:pPr algn="ctr"/>
          <a:r>
            <a:rPr lang="ru-RU" sz="3600" b="1" dirty="0" smtClean="0">
              <a:solidFill>
                <a:srgbClr val="0070C0"/>
              </a:solidFill>
            </a:rPr>
            <a:t>Трудовые ресурсы</a:t>
          </a:r>
          <a:r>
            <a:rPr lang="ru-RU" sz="3600" b="1" dirty="0" smtClean="0"/>
            <a:t> зависят</a:t>
          </a:r>
          <a:endParaRPr lang="ru-RU" sz="3600" b="1" dirty="0"/>
        </a:p>
      </dgm:t>
    </dgm:pt>
    <dgm:pt modelId="{C55B670B-2913-46B4-B5E7-50519DC53202}" type="parTrans" cxnId="{14D06F25-3D29-49A5-81E6-D277AF4E6D3E}">
      <dgm:prSet/>
      <dgm:spPr/>
      <dgm:t>
        <a:bodyPr/>
        <a:lstStyle/>
        <a:p>
          <a:endParaRPr lang="ru-RU"/>
        </a:p>
      </dgm:t>
    </dgm:pt>
    <dgm:pt modelId="{885F316A-B5A8-4447-A5D0-25B476DB9B17}" type="sibTrans" cxnId="{14D06F25-3D29-49A5-81E6-D277AF4E6D3E}">
      <dgm:prSet/>
      <dgm:spPr/>
      <dgm:t>
        <a:bodyPr/>
        <a:lstStyle/>
        <a:p>
          <a:endParaRPr lang="ru-RU"/>
        </a:p>
      </dgm:t>
    </dgm:pt>
    <dgm:pt modelId="{99F8FC37-6DD9-4749-9FF2-9EFEF5E8D81C}">
      <dgm:prSet phldrT="[Текст]" custT="1"/>
      <dgm:spPr/>
      <dgm:t>
        <a:bodyPr/>
        <a:lstStyle/>
        <a:p>
          <a:pPr algn="ctr"/>
          <a:r>
            <a:rPr lang="ru-RU" sz="2600" b="1" dirty="0" smtClean="0"/>
            <a:t>От </a:t>
          </a:r>
          <a:r>
            <a:rPr lang="ru-RU" sz="2800" b="1" dirty="0" smtClean="0">
              <a:solidFill>
                <a:srgbClr val="0070C0"/>
              </a:solidFill>
            </a:rPr>
            <a:t>численности</a:t>
          </a:r>
          <a:r>
            <a:rPr lang="ru-RU" sz="2600" b="1" dirty="0" smtClean="0"/>
            <a:t> населения </a:t>
          </a:r>
        </a:p>
        <a:p>
          <a:pPr algn="ctr"/>
          <a:r>
            <a:rPr lang="ru-RU" sz="2600" b="1" dirty="0" smtClean="0"/>
            <a:t>   и </a:t>
          </a:r>
          <a:r>
            <a:rPr lang="ru-RU" sz="2800" b="1" dirty="0" smtClean="0">
              <a:solidFill>
                <a:srgbClr val="0070C0"/>
              </a:solidFill>
            </a:rPr>
            <a:t>структуры</a:t>
          </a:r>
          <a:r>
            <a:rPr lang="ru-RU" sz="2600" b="1" dirty="0" smtClean="0"/>
            <a:t>      населения</a:t>
          </a:r>
          <a:endParaRPr lang="ru-RU" sz="2600" b="1" dirty="0"/>
        </a:p>
      </dgm:t>
    </dgm:pt>
    <dgm:pt modelId="{7939CA6A-41E8-42E0-BA67-FE28046C3075}" type="parTrans" cxnId="{44956E7B-5D9F-4137-A10A-BF31F931EF6B}">
      <dgm:prSet/>
      <dgm:spPr/>
      <dgm:t>
        <a:bodyPr/>
        <a:lstStyle/>
        <a:p>
          <a:endParaRPr lang="ru-RU"/>
        </a:p>
      </dgm:t>
    </dgm:pt>
    <dgm:pt modelId="{C389F834-2BEC-452C-B22D-6775E21BF81E}" type="sibTrans" cxnId="{44956E7B-5D9F-4137-A10A-BF31F931EF6B}">
      <dgm:prSet/>
      <dgm:spPr/>
      <dgm:t>
        <a:bodyPr/>
        <a:lstStyle/>
        <a:p>
          <a:endParaRPr lang="ru-RU"/>
        </a:p>
      </dgm:t>
    </dgm:pt>
    <dgm:pt modelId="{714E6FA3-63A3-46E4-BC8F-EF045F1CE31A}">
      <dgm:prSet phldrT="[Текст]" custT="1"/>
      <dgm:spPr/>
      <dgm:t>
        <a:bodyPr/>
        <a:lstStyle/>
        <a:p>
          <a:r>
            <a:rPr lang="ru-RU" sz="2500" b="1" dirty="0" smtClean="0">
              <a:solidFill>
                <a:srgbClr val="C00000"/>
              </a:solidFill>
            </a:rPr>
            <a:t>Важное в структуре </a:t>
          </a:r>
          <a:r>
            <a:rPr lang="ru-RU" sz="2500" dirty="0" smtClean="0">
              <a:solidFill>
                <a:srgbClr val="C00000"/>
              </a:solidFill>
            </a:rPr>
            <a:t>населения</a:t>
          </a:r>
          <a:r>
            <a:rPr lang="ru-RU" sz="2500" dirty="0" smtClean="0"/>
            <a:t> </a:t>
          </a:r>
          <a:r>
            <a:rPr lang="ru-RU" sz="2500" dirty="0" smtClean="0">
              <a:latin typeface="Calibri"/>
              <a:cs typeface="Calibri"/>
            </a:rPr>
            <a:t>→ </a:t>
          </a:r>
          <a:r>
            <a:rPr lang="ru-RU" sz="2800" b="1" dirty="0" smtClean="0">
              <a:solidFill>
                <a:srgbClr val="0070C0"/>
              </a:solidFill>
              <a:latin typeface="Calibri"/>
              <a:cs typeface="Calibri"/>
            </a:rPr>
            <a:t>возраст, пол, профессионализм, образование</a:t>
          </a:r>
          <a:endParaRPr lang="ru-RU" sz="2800" b="1" dirty="0">
            <a:solidFill>
              <a:srgbClr val="0070C0"/>
            </a:solidFill>
          </a:endParaRPr>
        </a:p>
      </dgm:t>
    </dgm:pt>
    <dgm:pt modelId="{95271EC9-6801-42B3-B528-E731C8B5838C}" type="parTrans" cxnId="{038865A7-9D17-4AB2-B81D-DFBBA9DCE0BB}">
      <dgm:prSet/>
      <dgm:spPr/>
      <dgm:t>
        <a:bodyPr/>
        <a:lstStyle/>
        <a:p>
          <a:endParaRPr lang="ru-RU"/>
        </a:p>
      </dgm:t>
    </dgm:pt>
    <dgm:pt modelId="{CFF57D52-591F-4C50-977C-4F858BE55080}" type="sibTrans" cxnId="{038865A7-9D17-4AB2-B81D-DFBBA9DCE0BB}">
      <dgm:prSet/>
      <dgm:spPr/>
      <dgm:t>
        <a:bodyPr/>
        <a:lstStyle/>
        <a:p>
          <a:endParaRPr lang="ru-RU"/>
        </a:p>
      </dgm:t>
    </dgm:pt>
    <dgm:pt modelId="{94AD2C6A-6784-4CE7-B832-6E89E6E34369}" type="pres">
      <dgm:prSet presAssocID="{C6AB80A0-021F-4DAC-BA2A-105786458CBB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C73999-818F-4799-B5FA-72E08D53D8DF}" type="pres">
      <dgm:prSet presAssocID="{C6AB80A0-021F-4DAC-BA2A-105786458CBB}" presName="dummyMaxCanvas" presStyleCnt="0">
        <dgm:presLayoutVars/>
      </dgm:prSet>
      <dgm:spPr/>
    </dgm:pt>
    <dgm:pt modelId="{D82B74D0-D4CA-4952-AA19-DE3CECF414A8}" type="pres">
      <dgm:prSet presAssocID="{C6AB80A0-021F-4DAC-BA2A-105786458CBB}" presName="ThreeNodes_1" presStyleLbl="node1" presStyleIdx="0" presStyleCnt="3" custScaleY="817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D58DB8-F34C-4B81-A167-C2A3CDBF3B1C}" type="pres">
      <dgm:prSet presAssocID="{C6AB80A0-021F-4DAC-BA2A-105786458CBB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AD9A1A-20A3-4385-8C95-DB5B6DE72A40}" type="pres">
      <dgm:prSet presAssocID="{C6AB80A0-021F-4DAC-BA2A-105786458CBB}" presName="ThreeNodes_3" presStyleLbl="node1" presStyleIdx="2" presStyleCnt="3" custScaleY="1112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3B8141-4808-4536-AE50-3EB01C0EE36C}" type="pres">
      <dgm:prSet presAssocID="{C6AB80A0-021F-4DAC-BA2A-105786458CBB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37C611-F3AF-4DAF-A562-8ABD02DFE53D}" type="pres">
      <dgm:prSet presAssocID="{C6AB80A0-021F-4DAC-BA2A-105786458CBB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4B722E-DCFE-45F3-8E93-3E1613913EC1}" type="pres">
      <dgm:prSet presAssocID="{C6AB80A0-021F-4DAC-BA2A-105786458CBB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42D3FC-76CF-4C12-8C80-7E7E0837B8D2}" type="pres">
      <dgm:prSet presAssocID="{C6AB80A0-021F-4DAC-BA2A-105786458CBB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F9E819-6ED7-4DD6-9ECB-452659224309}" type="pres">
      <dgm:prSet presAssocID="{C6AB80A0-021F-4DAC-BA2A-105786458CBB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38865A7-9D17-4AB2-B81D-DFBBA9DCE0BB}" srcId="{C6AB80A0-021F-4DAC-BA2A-105786458CBB}" destId="{714E6FA3-63A3-46E4-BC8F-EF045F1CE31A}" srcOrd="2" destOrd="0" parTransId="{95271EC9-6801-42B3-B528-E731C8B5838C}" sibTransId="{CFF57D52-591F-4C50-977C-4F858BE55080}"/>
    <dgm:cxn modelId="{2345673E-3A6A-43FA-A453-5485CBC071DD}" type="presOf" srcId="{99F8FC37-6DD9-4749-9FF2-9EFEF5E8D81C}" destId="{5742D3FC-76CF-4C12-8C80-7E7E0837B8D2}" srcOrd="1" destOrd="0" presId="urn:microsoft.com/office/officeart/2005/8/layout/vProcess5"/>
    <dgm:cxn modelId="{B4569024-86F5-4257-A5B2-131215CF51B0}" type="presOf" srcId="{81B24F44-7B53-43AF-807C-D8CB203B02AD}" destId="{D82B74D0-D4CA-4952-AA19-DE3CECF414A8}" srcOrd="0" destOrd="0" presId="urn:microsoft.com/office/officeart/2005/8/layout/vProcess5"/>
    <dgm:cxn modelId="{E23C135F-C996-4290-B86F-96F122CA6982}" type="presOf" srcId="{714E6FA3-63A3-46E4-BC8F-EF045F1CE31A}" destId="{B2AD9A1A-20A3-4385-8C95-DB5B6DE72A40}" srcOrd="0" destOrd="0" presId="urn:microsoft.com/office/officeart/2005/8/layout/vProcess5"/>
    <dgm:cxn modelId="{2C1727B5-16A3-493F-9F06-031E2CCE934F}" type="presOf" srcId="{99F8FC37-6DD9-4749-9FF2-9EFEF5E8D81C}" destId="{C3D58DB8-F34C-4B81-A167-C2A3CDBF3B1C}" srcOrd="0" destOrd="0" presId="urn:microsoft.com/office/officeart/2005/8/layout/vProcess5"/>
    <dgm:cxn modelId="{72854021-33CE-4747-A970-00FC40A84EB5}" type="presOf" srcId="{714E6FA3-63A3-46E4-BC8F-EF045F1CE31A}" destId="{95F9E819-6ED7-4DD6-9ECB-452659224309}" srcOrd="1" destOrd="0" presId="urn:microsoft.com/office/officeart/2005/8/layout/vProcess5"/>
    <dgm:cxn modelId="{329DE9BD-901C-4B93-9893-25121A1FAE6E}" type="presOf" srcId="{81B24F44-7B53-43AF-807C-D8CB203B02AD}" destId="{0B4B722E-DCFE-45F3-8E93-3E1613913EC1}" srcOrd="1" destOrd="0" presId="urn:microsoft.com/office/officeart/2005/8/layout/vProcess5"/>
    <dgm:cxn modelId="{C71F2366-8D30-4CCA-9BA8-77E52E471C33}" type="presOf" srcId="{C389F834-2BEC-452C-B22D-6775E21BF81E}" destId="{5737C611-F3AF-4DAF-A562-8ABD02DFE53D}" srcOrd="0" destOrd="0" presId="urn:microsoft.com/office/officeart/2005/8/layout/vProcess5"/>
    <dgm:cxn modelId="{44956E7B-5D9F-4137-A10A-BF31F931EF6B}" srcId="{C6AB80A0-021F-4DAC-BA2A-105786458CBB}" destId="{99F8FC37-6DD9-4749-9FF2-9EFEF5E8D81C}" srcOrd="1" destOrd="0" parTransId="{7939CA6A-41E8-42E0-BA67-FE28046C3075}" sibTransId="{C389F834-2BEC-452C-B22D-6775E21BF81E}"/>
    <dgm:cxn modelId="{CD5C1E62-E29A-45F2-8E06-F31696B3C849}" type="presOf" srcId="{C6AB80A0-021F-4DAC-BA2A-105786458CBB}" destId="{94AD2C6A-6784-4CE7-B832-6E89E6E34369}" srcOrd="0" destOrd="0" presId="urn:microsoft.com/office/officeart/2005/8/layout/vProcess5"/>
    <dgm:cxn modelId="{9B2533CA-7A5D-4E62-B515-4752A50F8056}" type="presOf" srcId="{885F316A-B5A8-4447-A5D0-25B476DB9B17}" destId="{753B8141-4808-4536-AE50-3EB01C0EE36C}" srcOrd="0" destOrd="0" presId="urn:microsoft.com/office/officeart/2005/8/layout/vProcess5"/>
    <dgm:cxn modelId="{14D06F25-3D29-49A5-81E6-D277AF4E6D3E}" srcId="{C6AB80A0-021F-4DAC-BA2A-105786458CBB}" destId="{81B24F44-7B53-43AF-807C-D8CB203B02AD}" srcOrd="0" destOrd="0" parTransId="{C55B670B-2913-46B4-B5E7-50519DC53202}" sibTransId="{885F316A-B5A8-4447-A5D0-25B476DB9B17}"/>
    <dgm:cxn modelId="{A4F99721-B682-4B30-9536-36894A4A5D27}" type="presParOf" srcId="{94AD2C6A-6784-4CE7-B832-6E89E6E34369}" destId="{0AC73999-818F-4799-B5FA-72E08D53D8DF}" srcOrd="0" destOrd="0" presId="urn:microsoft.com/office/officeart/2005/8/layout/vProcess5"/>
    <dgm:cxn modelId="{B0EDDBFE-CDBD-4D5C-B2B6-470533CC5AD0}" type="presParOf" srcId="{94AD2C6A-6784-4CE7-B832-6E89E6E34369}" destId="{D82B74D0-D4CA-4952-AA19-DE3CECF414A8}" srcOrd="1" destOrd="0" presId="urn:microsoft.com/office/officeart/2005/8/layout/vProcess5"/>
    <dgm:cxn modelId="{E47BE667-43CC-49C3-8A4E-3DD628587FB7}" type="presParOf" srcId="{94AD2C6A-6784-4CE7-B832-6E89E6E34369}" destId="{C3D58DB8-F34C-4B81-A167-C2A3CDBF3B1C}" srcOrd="2" destOrd="0" presId="urn:microsoft.com/office/officeart/2005/8/layout/vProcess5"/>
    <dgm:cxn modelId="{6EFB652D-B9FB-45CC-B52B-5A06072FAD7A}" type="presParOf" srcId="{94AD2C6A-6784-4CE7-B832-6E89E6E34369}" destId="{B2AD9A1A-20A3-4385-8C95-DB5B6DE72A40}" srcOrd="3" destOrd="0" presId="urn:microsoft.com/office/officeart/2005/8/layout/vProcess5"/>
    <dgm:cxn modelId="{BAE88AEB-088E-4E57-A250-B423EC2C33D7}" type="presParOf" srcId="{94AD2C6A-6784-4CE7-B832-6E89E6E34369}" destId="{753B8141-4808-4536-AE50-3EB01C0EE36C}" srcOrd="4" destOrd="0" presId="urn:microsoft.com/office/officeart/2005/8/layout/vProcess5"/>
    <dgm:cxn modelId="{4F21D933-EF83-40B7-803E-C060E8E38C7D}" type="presParOf" srcId="{94AD2C6A-6784-4CE7-B832-6E89E6E34369}" destId="{5737C611-F3AF-4DAF-A562-8ABD02DFE53D}" srcOrd="5" destOrd="0" presId="urn:microsoft.com/office/officeart/2005/8/layout/vProcess5"/>
    <dgm:cxn modelId="{F55FD405-2B26-47D7-B4ED-15E84358239E}" type="presParOf" srcId="{94AD2C6A-6784-4CE7-B832-6E89E6E34369}" destId="{0B4B722E-DCFE-45F3-8E93-3E1613913EC1}" srcOrd="6" destOrd="0" presId="urn:microsoft.com/office/officeart/2005/8/layout/vProcess5"/>
    <dgm:cxn modelId="{2F43D4C3-0434-410E-A179-C7759C3D7720}" type="presParOf" srcId="{94AD2C6A-6784-4CE7-B832-6E89E6E34369}" destId="{5742D3FC-76CF-4C12-8C80-7E7E0837B8D2}" srcOrd="7" destOrd="0" presId="urn:microsoft.com/office/officeart/2005/8/layout/vProcess5"/>
    <dgm:cxn modelId="{7291AD30-81EA-4E98-8E6F-E79C989476DF}" type="presParOf" srcId="{94AD2C6A-6784-4CE7-B832-6E89E6E34369}" destId="{95F9E819-6ED7-4DD6-9ECB-452659224309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64D789-15B2-43C6-A7E5-807BF0690418}">
      <dsp:nvSpPr>
        <dsp:cNvPr id="0" name=""/>
        <dsp:cNvSpPr/>
      </dsp:nvSpPr>
      <dsp:spPr>
        <a:xfrm>
          <a:off x="0" y="20603"/>
          <a:ext cx="7467600" cy="1462087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>
              <a:solidFill>
                <a:srgbClr val="002060"/>
              </a:solidFill>
            </a:rPr>
            <a:t>2428,75 тыс. чел.</a:t>
          </a:r>
          <a:endParaRPr lang="ru-RU" sz="6500" kern="1200" dirty="0">
            <a:solidFill>
              <a:srgbClr val="002060"/>
            </a:solidFill>
          </a:endParaRPr>
        </a:p>
      </dsp:txBody>
      <dsp:txXfrm>
        <a:off x="0" y="20603"/>
        <a:ext cx="7467600" cy="1462087"/>
      </dsp:txXfrm>
    </dsp:sp>
    <dsp:sp modelId="{7D240FB7-24EA-4177-9B31-B1D9CB1191F2}">
      <dsp:nvSpPr>
        <dsp:cNvPr id="0" name=""/>
        <dsp:cNvSpPr/>
      </dsp:nvSpPr>
      <dsp:spPr>
        <a:xfrm>
          <a:off x="3646" y="1482690"/>
          <a:ext cx="2486769" cy="30703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7030A0"/>
              </a:solidFill>
            </a:rPr>
            <a:t>1,9%</a:t>
          </a:r>
          <a:r>
            <a:rPr lang="ru-RU" sz="3200" kern="1200" dirty="0" smtClean="0"/>
            <a:t> населения </a:t>
          </a:r>
          <a:r>
            <a:rPr lang="ru-RU" sz="3200" b="1" kern="1200" dirty="0" smtClean="0">
              <a:solidFill>
                <a:srgbClr val="7030A0"/>
              </a:solidFill>
            </a:rPr>
            <a:t>РФ</a:t>
          </a:r>
          <a:r>
            <a:rPr lang="ru-RU" sz="3200" kern="1200" dirty="0" smtClean="0">
              <a:solidFill>
                <a:srgbClr val="7030A0"/>
              </a:solidFill>
            </a:rPr>
            <a:t> – </a:t>
          </a:r>
          <a:r>
            <a:rPr lang="ru-RU" sz="3200" b="1" kern="1200" dirty="0" smtClean="0">
              <a:solidFill>
                <a:srgbClr val="7030A0"/>
              </a:solidFill>
            </a:rPr>
            <a:t>14-е </a:t>
          </a:r>
          <a:r>
            <a:rPr lang="ru-RU" sz="3200" kern="1200" dirty="0" smtClean="0">
              <a:solidFill>
                <a:srgbClr val="7030A0"/>
              </a:solidFill>
            </a:rPr>
            <a:t>место </a:t>
          </a:r>
          <a:endParaRPr lang="ru-RU" sz="3200" kern="1200" dirty="0">
            <a:solidFill>
              <a:srgbClr val="7030A0"/>
            </a:solidFill>
          </a:endParaRPr>
        </a:p>
      </dsp:txBody>
      <dsp:txXfrm>
        <a:off x="3646" y="1482690"/>
        <a:ext cx="2486769" cy="3070383"/>
      </dsp:txXfrm>
    </dsp:sp>
    <dsp:sp modelId="{A36BE998-F8B9-427D-A666-E1011FD9630C}">
      <dsp:nvSpPr>
        <dsp:cNvPr id="0" name=""/>
        <dsp:cNvSpPr/>
      </dsp:nvSpPr>
      <dsp:spPr>
        <a:xfrm>
          <a:off x="2490415" y="1482690"/>
          <a:ext cx="2486769" cy="30703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7030A0"/>
              </a:solidFill>
            </a:rPr>
            <a:t>30%</a:t>
          </a:r>
          <a:r>
            <a:rPr lang="ru-RU" sz="3200" kern="1200" dirty="0" smtClean="0">
              <a:solidFill>
                <a:srgbClr val="7030A0"/>
              </a:solidFill>
            </a:rPr>
            <a:t> </a:t>
          </a:r>
          <a:r>
            <a:rPr lang="ru-RU" sz="3200" b="1" kern="1200" dirty="0" err="1" smtClean="0">
              <a:solidFill>
                <a:srgbClr val="7030A0"/>
              </a:solidFill>
            </a:rPr>
            <a:t>В</a:t>
          </a:r>
          <a:r>
            <a:rPr lang="ru-RU" sz="3200" kern="1200" dirty="0" err="1" smtClean="0"/>
            <a:t>осточно-</a:t>
          </a:r>
          <a:r>
            <a:rPr lang="ru-RU" sz="3200" b="1" kern="1200" dirty="0" err="1" smtClean="0">
              <a:solidFill>
                <a:srgbClr val="7030A0"/>
              </a:solidFill>
            </a:rPr>
            <a:t>С</a:t>
          </a:r>
          <a:r>
            <a:rPr lang="ru-RU" sz="3200" kern="1200" dirty="0" err="1" smtClean="0"/>
            <a:t>ибирского</a:t>
          </a:r>
          <a:r>
            <a:rPr lang="ru-RU" sz="3200" kern="1200" dirty="0" smtClean="0"/>
            <a:t>  </a:t>
          </a:r>
          <a:r>
            <a:rPr lang="ru-RU" sz="3200" kern="1200" dirty="0" smtClean="0">
              <a:solidFill>
                <a:srgbClr val="7030A0"/>
              </a:solidFill>
            </a:rPr>
            <a:t>ЭР</a:t>
          </a:r>
          <a:endParaRPr lang="ru-RU" sz="3200" kern="1200" dirty="0">
            <a:solidFill>
              <a:srgbClr val="7030A0"/>
            </a:solidFill>
          </a:endParaRPr>
        </a:p>
      </dsp:txBody>
      <dsp:txXfrm>
        <a:off x="2490415" y="1482690"/>
        <a:ext cx="2486769" cy="3070383"/>
      </dsp:txXfrm>
    </dsp:sp>
    <dsp:sp modelId="{13012BFF-45A9-4D4B-AB09-3C229B2A1447}">
      <dsp:nvSpPr>
        <dsp:cNvPr id="0" name=""/>
        <dsp:cNvSpPr/>
      </dsp:nvSpPr>
      <dsp:spPr>
        <a:xfrm>
          <a:off x="4977184" y="1482690"/>
          <a:ext cx="2486769" cy="30703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rgbClr val="7030A0"/>
              </a:solidFill>
            </a:rPr>
            <a:t>5-е </a:t>
          </a:r>
          <a:r>
            <a:rPr lang="ru-RU" sz="3300" kern="1200" dirty="0" smtClean="0"/>
            <a:t>место в </a:t>
          </a:r>
          <a:r>
            <a:rPr lang="ru-RU" sz="3300" kern="1200" dirty="0" smtClean="0">
              <a:solidFill>
                <a:srgbClr val="7030A0"/>
              </a:solidFill>
            </a:rPr>
            <a:t>Сибирском ФО</a:t>
          </a:r>
          <a:endParaRPr lang="ru-RU" sz="3300" kern="1200" dirty="0">
            <a:solidFill>
              <a:srgbClr val="7030A0"/>
            </a:solidFill>
          </a:endParaRPr>
        </a:p>
      </dsp:txBody>
      <dsp:txXfrm>
        <a:off x="4977184" y="1482690"/>
        <a:ext cx="2486769" cy="3070383"/>
      </dsp:txXfrm>
    </dsp:sp>
    <dsp:sp modelId="{ADFA5A44-F2DB-447B-826C-A739308930A6}">
      <dsp:nvSpPr>
        <dsp:cNvPr id="0" name=""/>
        <dsp:cNvSpPr/>
      </dsp:nvSpPr>
      <dsp:spPr>
        <a:xfrm>
          <a:off x="0" y="4594280"/>
          <a:ext cx="7467600" cy="25874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6CF312-C2AB-4781-B550-84B722AB14DB}">
      <dsp:nvSpPr>
        <dsp:cNvPr id="0" name=""/>
        <dsp:cNvSpPr/>
      </dsp:nvSpPr>
      <dsp:spPr>
        <a:xfrm>
          <a:off x="656775" y="0"/>
          <a:ext cx="6154048" cy="243681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Средняя плотность населения в </a:t>
          </a:r>
          <a:r>
            <a:rPr lang="ru-RU" sz="1600" b="1" kern="1200" dirty="0" err="1" smtClean="0"/>
            <a:t>в</a:t>
          </a:r>
          <a:r>
            <a:rPr lang="ru-RU" sz="1600" b="1" kern="1200" dirty="0" smtClean="0"/>
            <a:t> </a:t>
          </a:r>
          <a:r>
            <a:rPr lang="ru-RU" sz="1800" b="1" kern="1200" dirty="0" smtClean="0">
              <a:solidFill>
                <a:srgbClr val="C00000"/>
              </a:solidFill>
            </a:rPr>
            <a:t>РФ - 8 </a:t>
          </a:r>
          <a:r>
            <a:rPr lang="ru-RU" sz="1600" b="1" kern="1200" dirty="0" smtClean="0"/>
            <a:t>чел./кв.км</a:t>
          </a:r>
          <a:endParaRPr lang="ru-RU" sz="1600" b="1" kern="1200" dirty="0"/>
        </a:p>
      </dsp:txBody>
      <dsp:txXfrm>
        <a:off x="656775" y="0"/>
        <a:ext cx="6154048" cy="2436812"/>
      </dsp:txXfrm>
    </dsp:sp>
    <dsp:sp modelId="{96234754-008C-4FDA-AA64-B3BE6801D49F}">
      <dsp:nvSpPr>
        <dsp:cNvPr id="0" name=""/>
        <dsp:cNvSpPr/>
      </dsp:nvSpPr>
      <dsp:spPr>
        <a:xfrm>
          <a:off x="1195262" y="2436812"/>
          <a:ext cx="2640261" cy="243681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C00000"/>
              </a:solidFill>
            </a:rPr>
            <a:t>В Новосибирской обл. – </a:t>
          </a:r>
          <a:r>
            <a:rPr lang="ru-RU" sz="1800" b="1" kern="1200" dirty="0" smtClean="0">
              <a:solidFill>
                <a:srgbClr val="C00000"/>
              </a:solidFill>
            </a:rPr>
            <a:t>13 </a:t>
          </a:r>
          <a:r>
            <a:rPr lang="ru-RU" sz="1400" kern="1200" dirty="0" smtClean="0"/>
            <a:t>чел./кв.км</a:t>
          </a:r>
          <a:endParaRPr lang="ru-RU" sz="1400" kern="1200" dirty="0"/>
        </a:p>
      </dsp:txBody>
      <dsp:txXfrm>
        <a:off x="1195262" y="2436812"/>
        <a:ext cx="2640261" cy="2436812"/>
      </dsp:txXfrm>
    </dsp:sp>
    <dsp:sp modelId="{78BB4FB2-C693-4D23-89CD-1A77A91DFF39}">
      <dsp:nvSpPr>
        <dsp:cNvPr id="0" name=""/>
        <dsp:cNvSpPr/>
      </dsp:nvSpPr>
      <dsp:spPr>
        <a:xfrm rot="10800000">
          <a:off x="1964515" y="2436812"/>
          <a:ext cx="3538568" cy="243681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Средняя плотность населения в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 </a:t>
          </a:r>
          <a:r>
            <a:rPr lang="ru-RU" sz="1800" b="1" kern="1200" dirty="0" smtClean="0">
              <a:solidFill>
                <a:srgbClr val="C00000"/>
              </a:solidFill>
            </a:rPr>
            <a:t>ИО – </a:t>
          </a:r>
          <a:r>
            <a:rPr lang="ru-RU" sz="2000" b="1" kern="1200" dirty="0" smtClean="0">
              <a:solidFill>
                <a:srgbClr val="C00000"/>
              </a:solidFill>
            </a:rPr>
            <a:t>3,13</a:t>
          </a:r>
          <a:r>
            <a:rPr lang="ru-RU" sz="1800" b="1" kern="1200" dirty="0" smtClean="0">
              <a:solidFill>
                <a:srgbClr val="C00000"/>
              </a:solidFill>
            </a:rPr>
            <a:t> </a:t>
          </a:r>
          <a:r>
            <a:rPr lang="ru-RU" sz="1600" b="1" kern="1200" dirty="0" smtClean="0"/>
            <a:t>чел./кв.км</a:t>
          </a:r>
          <a:endParaRPr lang="ru-RU" sz="1600" b="1" kern="1200" dirty="0"/>
        </a:p>
      </dsp:txBody>
      <dsp:txXfrm rot="10800000">
        <a:off x="1964515" y="2436812"/>
        <a:ext cx="3538568" cy="2436812"/>
      </dsp:txXfrm>
    </dsp:sp>
    <dsp:sp modelId="{5D0BE74D-AC78-4B51-A0B1-9CDB531BD058}">
      <dsp:nvSpPr>
        <dsp:cNvPr id="0" name=""/>
        <dsp:cNvSpPr/>
      </dsp:nvSpPr>
      <dsp:spPr>
        <a:xfrm>
          <a:off x="3733800" y="2436812"/>
          <a:ext cx="2436812" cy="243681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>
              <a:solidFill>
                <a:srgbClr val="C00000"/>
              </a:solidFill>
            </a:rPr>
            <a:t>В Кемеровской обл. – </a:t>
          </a:r>
          <a:r>
            <a:rPr lang="ru-RU" sz="1800" b="1" kern="1200" dirty="0" smtClean="0">
              <a:solidFill>
                <a:srgbClr val="C00000"/>
              </a:solidFill>
            </a:rPr>
            <a:t>29 </a:t>
          </a:r>
          <a:r>
            <a:rPr lang="ru-RU" sz="1300" kern="1200" dirty="0" smtClean="0"/>
            <a:t>чел./кв.км</a:t>
          </a:r>
          <a:endParaRPr lang="ru-RU" sz="1300" kern="1200" dirty="0"/>
        </a:p>
      </dsp:txBody>
      <dsp:txXfrm>
        <a:off x="3733800" y="2436812"/>
        <a:ext cx="2436812" cy="243681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D3E96A-9A8E-4142-8884-A0BCA1E2E459}">
      <dsp:nvSpPr>
        <dsp:cNvPr id="0" name=""/>
        <dsp:cNvSpPr/>
      </dsp:nvSpPr>
      <dsp:spPr>
        <a:xfrm>
          <a:off x="554" y="122991"/>
          <a:ext cx="2163008" cy="1297805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2144 тыс. чел. </a:t>
          </a:r>
          <a:r>
            <a:rPr lang="ru-RU" sz="2800" b="1" kern="1200" dirty="0" smtClean="0">
              <a:solidFill>
                <a:srgbClr val="C00000"/>
              </a:solidFill>
            </a:rPr>
            <a:t>88,3%</a:t>
          </a:r>
          <a:r>
            <a:rPr lang="ru-RU" sz="2800" kern="1200" dirty="0" smtClean="0"/>
            <a:t> </a:t>
          </a:r>
          <a:r>
            <a:rPr lang="ru-RU" sz="2800" b="1" kern="1200" dirty="0" smtClean="0">
              <a:solidFill>
                <a:srgbClr val="C00000"/>
              </a:solidFill>
            </a:rPr>
            <a:t>русские</a:t>
          </a:r>
          <a:endParaRPr lang="ru-RU" sz="2800" b="1" kern="1200" dirty="0">
            <a:solidFill>
              <a:srgbClr val="C00000"/>
            </a:solidFill>
          </a:endParaRPr>
        </a:p>
      </dsp:txBody>
      <dsp:txXfrm>
        <a:off x="554" y="122991"/>
        <a:ext cx="2163008" cy="1297805"/>
      </dsp:txXfrm>
    </dsp:sp>
    <dsp:sp modelId="{CDD9FACC-262F-4899-BCEF-6F30EB261AB6}">
      <dsp:nvSpPr>
        <dsp:cNvPr id="0" name=""/>
        <dsp:cNvSpPr/>
      </dsp:nvSpPr>
      <dsp:spPr>
        <a:xfrm>
          <a:off x="2379864" y="122991"/>
          <a:ext cx="2163008" cy="1297805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77,7 тыс. чел. </a:t>
          </a:r>
          <a:r>
            <a:rPr lang="ru-RU" sz="2400" b="1" kern="1200" dirty="0" smtClean="0">
              <a:solidFill>
                <a:srgbClr val="C00000"/>
              </a:solidFill>
            </a:rPr>
            <a:t>3,2% буряты</a:t>
          </a:r>
          <a:endParaRPr lang="ru-RU" sz="2400" b="1" kern="1200" dirty="0">
            <a:solidFill>
              <a:srgbClr val="C00000"/>
            </a:solidFill>
          </a:endParaRPr>
        </a:p>
      </dsp:txBody>
      <dsp:txXfrm>
        <a:off x="2379864" y="122991"/>
        <a:ext cx="2163008" cy="1297805"/>
      </dsp:txXfrm>
    </dsp:sp>
    <dsp:sp modelId="{0294EA40-447F-46A2-915D-176153FC9200}">
      <dsp:nvSpPr>
        <dsp:cNvPr id="0" name=""/>
        <dsp:cNvSpPr/>
      </dsp:nvSpPr>
      <dsp:spPr>
        <a:xfrm>
          <a:off x="554" y="1637097"/>
          <a:ext cx="2163008" cy="1297805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30,8 тыс. чел</a:t>
          </a:r>
          <a:r>
            <a:rPr lang="ru-RU" sz="2000" kern="1200" dirty="0" smtClean="0"/>
            <a:t>. </a:t>
          </a:r>
          <a:r>
            <a:rPr lang="ru-RU" sz="2000" b="1" kern="1200" dirty="0" smtClean="0">
              <a:solidFill>
                <a:srgbClr val="C00000"/>
              </a:solidFill>
            </a:rPr>
            <a:t>1,2% украинцы</a:t>
          </a:r>
          <a:endParaRPr lang="ru-RU" sz="2000" b="1" kern="1200" dirty="0">
            <a:solidFill>
              <a:srgbClr val="C00000"/>
            </a:solidFill>
          </a:endParaRPr>
        </a:p>
      </dsp:txBody>
      <dsp:txXfrm>
        <a:off x="554" y="1637097"/>
        <a:ext cx="2163008" cy="1297805"/>
      </dsp:txXfrm>
    </dsp:sp>
    <dsp:sp modelId="{2B6EFAB5-6340-4157-8674-A23B518D3F79}">
      <dsp:nvSpPr>
        <dsp:cNvPr id="0" name=""/>
        <dsp:cNvSpPr/>
      </dsp:nvSpPr>
      <dsp:spPr>
        <a:xfrm>
          <a:off x="2379864" y="1637097"/>
          <a:ext cx="2163008" cy="1297805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22,8 тыс. чел. </a:t>
          </a:r>
          <a:r>
            <a:rPr lang="ru-RU" sz="1700" b="1" kern="1200" dirty="0" smtClean="0">
              <a:solidFill>
                <a:schemeClr val="accent2">
                  <a:lumMod val="75000"/>
                </a:schemeClr>
              </a:solidFill>
            </a:rPr>
            <a:t>татары</a:t>
          </a:r>
          <a:r>
            <a:rPr lang="ru-RU" sz="1700" kern="1200" dirty="0" smtClean="0"/>
            <a:t> 7,9 тыс. - </a:t>
          </a:r>
          <a:r>
            <a:rPr lang="ru-RU" sz="1700" b="1" kern="1200" dirty="0" smtClean="0">
              <a:solidFill>
                <a:schemeClr val="accent2">
                  <a:lumMod val="75000"/>
                </a:schemeClr>
              </a:solidFill>
            </a:rPr>
            <a:t>белорусы</a:t>
          </a:r>
          <a:endParaRPr lang="ru-RU" sz="1700" b="1" kern="1200" dirty="0">
            <a:solidFill>
              <a:schemeClr val="accent2">
                <a:lumMod val="75000"/>
              </a:schemeClr>
            </a:solidFill>
          </a:endParaRPr>
        </a:p>
      </dsp:txBody>
      <dsp:txXfrm>
        <a:off x="2379864" y="1637097"/>
        <a:ext cx="2163008" cy="1297805"/>
      </dsp:txXfrm>
    </dsp:sp>
    <dsp:sp modelId="{D9B3F3E7-3986-4AC5-8E77-F3C0660B02B1}">
      <dsp:nvSpPr>
        <dsp:cNvPr id="0" name=""/>
        <dsp:cNvSpPr/>
      </dsp:nvSpPr>
      <dsp:spPr>
        <a:xfrm>
          <a:off x="1045223" y="3151203"/>
          <a:ext cx="2452981" cy="1297805"/>
        </a:xfrm>
        <a:prstGeom prst="rect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accent6">
                  <a:lumMod val="75000"/>
                </a:schemeClr>
              </a:solidFill>
            </a:rPr>
            <a:t>Армяне, узбеки, таджики, киргизы, азербайджанцы, немцы, поляки, китайцы и др.</a:t>
          </a:r>
          <a:endParaRPr lang="ru-RU" sz="1700" b="1" kern="1200" dirty="0">
            <a:solidFill>
              <a:schemeClr val="accent6">
                <a:lumMod val="75000"/>
              </a:schemeClr>
            </a:solidFill>
          </a:endParaRPr>
        </a:p>
      </dsp:txBody>
      <dsp:txXfrm>
        <a:off x="1045223" y="3151203"/>
        <a:ext cx="2452981" cy="129780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C01724-DA58-4CD3-AE31-0D3C6A213A59}">
      <dsp:nvSpPr>
        <dsp:cNvPr id="0" name=""/>
        <dsp:cNvSpPr/>
      </dsp:nvSpPr>
      <dsp:spPr>
        <a:xfrm>
          <a:off x="0" y="452025"/>
          <a:ext cx="4714907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B686D1-689C-4102-BD68-6820F218BAF7}">
      <dsp:nvSpPr>
        <dsp:cNvPr id="0" name=""/>
        <dsp:cNvSpPr/>
      </dsp:nvSpPr>
      <dsp:spPr>
        <a:xfrm>
          <a:off x="235745" y="53505"/>
          <a:ext cx="3300435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749" tIns="0" rIns="124749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Христианство</a:t>
          </a:r>
          <a:endParaRPr lang="ru-RU" sz="2700" b="1" kern="1200" dirty="0"/>
        </a:p>
      </dsp:txBody>
      <dsp:txXfrm>
        <a:off x="235745" y="53505"/>
        <a:ext cx="3300435" cy="797040"/>
      </dsp:txXfrm>
    </dsp:sp>
    <dsp:sp modelId="{A9FE3144-26D7-419C-8A16-6BB5DD685755}">
      <dsp:nvSpPr>
        <dsp:cNvPr id="0" name=""/>
        <dsp:cNvSpPr/>
      </dsp:nvSpPr>
      <dsp:spPr>
        <a:xfrm>
          <a:off x="0" y="1676745"/>
          <a:ext cx="4714907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9D3E7A-F932-4CD7-B999-E90CE03F0325}">
      <dsp:nvSpPr>
        <dsp:cNvPr id="0" name=""/>
        <dsp:cNvSpPr/>
      </dsp:nvSpPr>
      <dsp:spPr>
        <a:xfrm>
          <a:off x="235745" y="1278225"/>
          <a:ext cx="3300435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749" tIns="0" rIns="124749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Мусульманство</a:t>
          </a:r>
          <a:endParaRPr lang="ru-RU" sz="2700" b="1" kern="1200" dirty="0"/>
        </a:p>
      </dsp:txBody>
      <dsp:txXfrm>
        <a:off x="235745" y="1278225"/>
        <a:ext cx="3300435" cy="797040"/>
      </dsp:txXfrm>
    </dsp:sp>
    <dsp:sp modelId="{D23D393C-13CE-4F4F-A043-0AB3FF3AE104}">
      <dsp:nvSpPr>
        <dsp:cNvPr id="0" name=""/>
        <dsp:cNvSpPr/>
      </dsp:nvSpPr>
      <dsp:spPr>
        <a:xfrm>
          <a:off x="0" y="2901465"/>
          <a:ext cx="4714907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AC85BF-71A0-47D5-9B86-019D22D98517}">
      <dsp:nvSpPr>
        <dsp:cNvPr id="0" name=""/>
        <dsp:cNvSpPr/>
      </dsp:nvSpPr>
      <dsp:spPr>
        <a:xfrm>
          <a:off x="235745" y="2502946"/>
          <a:ext cx="3300435" cy="7970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749" tIns="0" rIns="124749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/>
            <a:t>Буддизм</a:t>
          </a:r>
          <a:endParaRPr lang="ru-RU" sz="2700" b="1" kern="1200" dirty="0"/>
        </a:p>
      </dsp:txBody>
      <dsp:txXfrm>
        <a:off x="235745" y="2502946"/>
        <a:ext cx="3300435" cy="79704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4E23413-5C9B-4C4B-92A8-DE52D58E9DA7}">
      <dsp:nvSpPr>
        <dsp:cNvPr id="0" name=""/>
        <dsp:cNvSpPr/>
      </dsp:nvSpPr>
      <dsp:spPr>
        <a:xfrm>
          <a:off x="0" y="3668635"/>
          <a:ext cx="7467600" cy="12041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2010 год</a:t>
          </a:r>
          <a:endParaRPr lang="ru-RU" sz="2800" b="1" kern="1200" dirty="0"/>
        </a:p>
      </dsp:txBody>
      <dsp:txXfrm>
        <a:off x="0" y="3668635"/>
        <a:ext cx="7467600" cy="650229"/>
      </dsp:txXfrm>
    </dsp:sp>
    <dsp:sp modelId="{67677765-0879-4F04-8358-A7A9A97C08C0}">
      <dsp:nvSpPr>
        <dsp:cNvPr id="0" name=""/>
        <dsp:cNvSpPr/>
      </dsp:nvSpPr>
      <dsp:spPr>
        <a:xfrm>
          <a:off x="0" y="4294782"/>
          <a:ext cx="3733799" cy="5538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41910" rIns="234696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rgbClr val="002060"/>
              </a:solidFill>
            </a:rPr>
            <a:t>На 1000 мужчин</a:t>
          </a:r>
          <a:endParaRPr lang="ru-RU" sz="3300" kern="1200" dirty="0">
            <a:solidFill>
              <a:srgbClr val="002060"/>
            </a:solidFill>
          </a:endParaRPr>
        </a:p>
      </dsp:txBody>
      <dsp:txXfrm>
        <a:off x="0" y="4294782"/>
        <a:ext cx="3733799" cy="553898"/>
      </dsp:txXfrm>
    </dsp:sp>
    <dsp:sp modelId="{226E23E0-9BC8-4636-89B4-8D4B3941DCAD}">
      <dsp:nvSpPr>
        <dsp:cNvPr id="0" name=""/>
        <dsp:cNvSpPr/>
      </dsp:nvSpPr>
      <dsp:spPr>
        <a:xfrm>
          <a:off x="3733800" y="4294782"/>
          <a:ext cx="3733799" cy="55389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50800" rIns="28448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rgbClr val="00B050"/>
              </a:solidFill>
            </a:rPr>
            <a:t>1189</a:t>
          </a:r>
          <a:r>
            <a:rPr lang="ru-RU" sz="3300" b="1" kern="1200" dirty="0" smtClean="0">
              <a:solidFill>
                <a:srgbClr val="00B050"/>
              </a:solidFill>
            </a:rPr>
            <a:t> женщин</a:t>
          </a:r>
          <a:endParaRPr lang="ru-RU" sz="3300" b="1" kern="1200" dirty="0">
            <a:solidFill>
              <a:srgbClr val="00B050"/>
            </a:solidFill>
          </a:endParaRPr>
        </a:p>
      </dsp:txBody>
      <dsp:txXfrm>
        <a:off x="3733800" y="4294782"/>
        <a:ext cx="3733799" cy="553898"/>
      </dsp:txXfrm>
    </dsp:sp>
    <dsp:sp modelId="{B407D8ED-73C8-4E67-9842-698CE53FB46C}">
      <dsp:nvSpPr>
        <dsp:cNvPr id="0" name=""/>
        <dsp:cNvSpPr/>
      </dsp:nvSpPr>
      <dsp:spPr>
        <a:xfrm rot="10800000">
          <a:off x="0" y="1834748"/>
          <a:ext cx="7467600" cy="185194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2002 год</a:t>
          </a:r>
          <a:endParaRPr lang="ru-RU" sz="2800" b="1" kern="1200" dirty="0"/>
        </a:p>
      </dsp:txBody>
      <dsp:txXfrm>
        <a:off x="0" y="1834748"/>
        <a:ext cx="7467600" cy="650034"/>
      </dsp:txXfrm>
    </dsp:sp>
    <dsp:sp modelId="{CF06A2EB-1D2C-4E60-877E-C6FEF70E9811}">
      <dsp:nvSpPr>
        <dsp:cNvPr id="0" name=""/>
        <dsp:cNvSpPr/>
      </dsp:nvSpPr>
      <dsp:spPr>
        <a:xfrm>
          <a:off x="0" y="2484782"/>
          <a:ext cx="3733799" cy="55373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41910" rIns="234696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rgbClr val="002060"/>
              </a:solidFill>
            </a:rPr>
            <a:t>На 1000 мужчин</a:t>
          </a:r>
          <a:endParaRPr lang="ru-RU" sz="3300" kern="1200" dirty="0">
            <a:solidFill>
              <a:srgbClr val="002060"/>
            </a:solidFill>
          </a:endParaRPr>
        </a:p>
      </dsp:txBody>
      <dsp:txXfrm>
        <a:off x="0" y="2484782"/>
        <a:ext cx="3733799" cy="553732"/>
      </dsp:txXfrm>
    </dsp:sp>
    <dsp:sp modelId="{1F3AD64F-467F-4AF3-B033-008334948281}">
      <dsp:nvSpPr>
        <dsp:cNvPr id="0" name=""/>
        <dsp:cNvSpPr/>
      </dsp:nvSpPr>
      <dsp:spPr>
        <a:xfrm>
          <a:off x="3733800" y="2484782"/>
          <a:ext cx="3733799" cy="55373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45720" rIns="256032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00B050"/>
              </a:solidFill>
            </a:rPr>
            <a:t>1135</a:t>
          </a:r>
          <a:r>
            <a:rPr lang="ru-RU" sz="3300" b="1" kern="1200" dirty="0" smtClean="0">
              <a:solidFill>
                <a:srgbClr val="00B050"/>
              </a:solidFill>
            </a:rPr>
            <a:t> женщин</a:t>
          </a:r>
          <a:endParaRPr lang="ru-RU" sz="3300" b="1" kern="1200" dirty="0">
            <a:solidFill>
              <a:srgbClr val="00B050"/>
            </a:solidFill>
          </a:endParaRPr>
        </a:p>
      </dsp:txBody>
      <dsp:txXfrm>
        <a:off x="3733800" y="2484782"/>
        <a:ext cx="3733799" cy="553732"/>
      </dsp:txXfrm>
    </dsp:sp>
    <dsp:sp modelId="{71643684-9CD8-461A-9A93-860B982F3D85}">
      <dsp:nvSpPr>
        <dsp:cNvPr id="0" name=""/>
        <dsp:cNvSpPr/>
      </dsp:nvSpPr>
      <dsp:spPr>
        <a:xfrm rot="10800000">
          <a:off x="0" y="861"/>
          <a:ext cx="7467600" cy="185194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1989 год</a:t>
          </a:r>
          <a:endParaRPr lang="ru-RU" sz="2800" b="1" kern="1200" dirty="0"/>
        </a:p>
      </dsp:txBody>
      <dsp:txXfrm>
        <a:off x="0" y="861"/>
        <a:ext cx="7467600" cy="650034"/>
      </dsp:txXfrm>
    </dsp:sp>
    <dsp:sp modelId="{974574B1-C97A-4CE8-B973-E000FD7CC355}">
      <dsp:nvSpPr>
        <dsp:cNvPr id="0" name=""/>
        <dsp:cNvSpPr/>
      </dsp:nvSpPr>
      <dsp:spPr>
        <a:xfrm>
          <a:off x="0" y="650895"/>
          <a:ext cx="3733799" cy="55373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41910" rIns="234696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solidFill>
                <a:srgbClr val="002060"/>
              </a:solidFill>
            </a:rPr>
            <a:t>На 1000 мужчин</a:t>
          </a:r>
          <a:endParaRPr lang="ru-RU" sz="3300" kern="1200" dirty="0">
            <a:solidFill>
              <a:srgbClr val="002060"/>
            </a:solidFill>
          </a:endParaRPr>
        </a:p>
      </dsp:txBody>
      <dsp:txXfrm>
        <a:off x="0" y="650895"/>
        <a:ext cx="3733799" cy="553732"/>
      </dsp:txXfrm>
    </dsp:sp>
    <dsp:sp modelId="{43F56123-2C1B-4361-8FF4-9E6EB37CC172}">
      <dsp:nvSpPr>
        <dsp:cNvPr id="0" name=""/>
        <dsp:cNvSpPr/>
      </dsp:nvSpPr>
      <dsp:spPr>
        <a:xfrm>
          <a:off x="3733800" y="650895"/>
          <a:ext cx="3733799" cy="55373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00B050"/>
              </a:solidFill>
            </a:rPr>
            <a:t>1065</a:t>
          </a:r>
          <a:r>
            <a:rPr lang="ru-RU" sz="3300" b="1" kern="1200" dirty="0" smtClean="0">
              <a:solidFill>
                <a:srgbClr val="00B050"/>
              </a:solidFill>
            </a:rPr>
            <a:t> женщин</a:t>
          </a:r>
          <a:endParaRPr lang="ru-RU" sz="3300" b="1" kern="1200" dirty="0">
            <a:solidFill>
              <a:srgbClr val="00B050"/>
            </a:solidFill>
          </a:endParaRPr>
        </a:p>
      </dsp:txBody>
      <dsp:txXfrm>
        <a:off x="3733800" y="650895"/>
        <a:ext cx="3733799" cy="55373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2B74D0-D4CA-4952-AA19-DE3CECF414A8}">
      <dsp:nvSpPr>
        <dsp:cNvPr id="0" name=""/>
        <dsp:cNvSpPr/>
      </dsp:nvSpPr>
      <dsp:spPr>
        <a:xfrm>
          <a:off x="0" y="92082"/>
          <a:ext cx="6347460" cy="119538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>
              <a:solidFill>
                <a:srgbClr val="0070C0"/>
              </a:solidFill>
            </a:rPr>
            <a:t>Трудовые ресурсы</a:t>
          </a:r>
          <a:r>
            <a:rPr lang="ru-RU" sz="3600" b="1" kern="1200" dirty="0" smtClean="0"/>
            <a:t> зависят</a:t>
          </a:r>
          <a:endParaRPr lang="ru-RU" sz="3600" b="1" kern="1200" dirty="0"/>
        </a:p>
      </dsp:txBody>
      <dsp:txXfrm>
        <a:off x="0" y="92082"/>
        <a:ext cx="4855399" cy="1195388"/>
      </dsp:txXfrm>
    </dsp:sp>
    <dsp:sp modelId="{C3D58DB8-F34C-4B81-A167-C2A3CDBF3B1C}">
      <dsp:nvSpPr>
        <dsp:cNvPr id="0" name=""/>
        <dsp:cNvSpPr/>
      </dsp:nvSpPr>
      <dsp:spPr>
        <a:xfrm>
          <a:off x="560069" y="1664501"/>
          <a:ext cx="6347460" cy="14620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От </a:t>
          </a:r>
          <a:r>
            <a:rPr lang="ru-RU" sz="2800" b="1" kern="1200" dirty="0" smtClean="0">
              <a:solidFill>
                <a:srgbClr val="0070C0"/>
              </a:solidFill>
            </a:rPr>
            <a:t>численности</a:t>
          </a:r>
          <a:r>
            <a:rPr lang="ru-RU" sz="2600" b="1" kern="1200" dirty="0" smtClean="0"/>
            <a:t> населения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dirty="0" smtClean="0"/>
            <a:t>   и </a:t>
          </a:r>
          <a:r>
            <a:rPr lang="ru-RU" sz="2800" b="1" kern="1200" dirty="0" smtClean="0">
              <a:solidFill>
                <a:srgbClr val="0070C0"/>
              </a:solidFill>
            </a:rPr>
            <a:t>структуры</a:t>
          </a:r>
          <a:r>
            <a:rPr lang="ru-RU" sz="2600" b="1" kern="1200" dirty="0" smtClean="0"/>
            <a:t>      населения</a:t>
          </a:r>
          <a:endParaRPr lang="ru-RU" sz="2600" b="1" kern="1200" dirty="0"/>
        </a:p>
      </dsp:txBody>
      <dsp:txXfrm>
        <a:off x="560069" y="1664501"/>
        <a:ext cx="4837033" cy="1462087"/>
      </dsp:txXfrm>
    </dsp:sp>
    <dsp:sp modelId="{B2AD9A1A-20A3-4385-8C95-DB5B6DE72A40}">
      <dsp:nvSpPr>
        <dsp:cNvPr id="0" name=""/>
        <dsp:cNvSpPr/>
      </dsp:nvSpPr>
      <dsp:spPr>
        <a:xfrm>
          <a:off x="1120139" y="3287735"/>
          <a:ext cx="6347460" cy="16271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b="1" kern="1200" dirty="0" smtClean="0">
              <a:solidFill>
                <a:srgbClr val="C00000"/>
              </a:solidFill>
            </a:rPr>
            <a:t>Важное в структуре </a:t>
          </a:r>
          <a:r>
            <a:rPr lang="ru-RU" sz="2500" kern="1200" dirty="0" smtClean="0">
              <a:solidFill>
                <a:srgbClr val="C00000"/>
              </a:solidFill>
            </a:rPr>
            <a:t>населения</a:t>
          </a:r>
          <a:r>
            <a:rPr lang="ru-RU" sz="2500" kern="1200" dirty="0" smtClean="0"/>
            <a:t> </a:t>
          </a:r>
          <a:r>
            <a:rPr lang="ru-RU" sz="2500" kern="1200" dirty="0" smtClean="0">
              <a:latin typeface="Calibri"/>
              <a:cs typeface="Calibri"/>
            </a:rPr>
            <a:t>→ </a:t>
          </a:r>
          <a:r>
            <a:rPr lang="ru-RU" sz="2800" b="1" kern="1200" dirty="0" smtClean="0">
              <a:solidFill>
                <a:srgbClr val="0070C0"/>
              </a:solidFill>
              <a:latin typeface="Calibri"/>
              <a:cs typeface="Calibri"/>
            </a:rPr>
            <a:t>возраст, пол, профессионализм, образование</a:t>
          </a:r>
          <a:endParaRPr lang="ru-RU" sz="2800" b="1" kern="1200" dirty="0">
            <a:solidFill>
              <a:srgbClr val="0070C0"/>
            </a:solidFill>
          </a:endParaRPr>
        </a:p>
      </dsp:txBody>
      <dsp:txXfrm>
        <a:off x="1120139" y="3287735"/>
        <a:ext cx="4837033" cy="1627157"/>
      </dsp:txXfrm>
    </dsp:sp>
    <dsp:sp modelId="{753B8141-4808-4536-AE50-3EB01C0EE36C}">
      <dsp:nvSpPr>
        <dsp:cNvPr id="0" name=""/>
        <dsp:cNvSpPr/>
      </dsp:nvSpPr>
      <dsp:spPr>
        <a:xfrm>
          <a:off x="5397103" y="1067482"/>
          <a:ext cx="950356" cy="95035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397103" y="1067482"/>
        <a:ext cx="950356" cy="950356"/>
      </dsp:txXfrm>
    </dsp:sp>
    <dsp:sp modelId="{5737C611-F3AF-4DAF-A562-8ABD02DFE53D}">
      <dsp:nvSpPr>
        <dsp:cNvPr id="0" name=""/>
        <dsp:cNvSpPr/>
      </dsp:nvSpPr>
      <dsp:spPr>
        <a:xfrm>
          <a:off x="5957173" y="2763503"/>
          <a:ext cx="950356" cy="95035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5957173" y="2763503"/>
        <a:ext cx="950356" cy="950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643050"/>
            <a:ext cx="6172200" cy="164307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Население Иркутской области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3714752"/>
            <a:ext cx="6172200" cy="2357454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Презентацию выполнила Тетерева Ольга Ивановна, учитель географии МБОУ Молькинская СОШ Усть-Удинского района.</a:t>
            </a:r>
          </a:p>
          <a:p>
            <a:r>
              <a:rPr lang="ru-RU" sz="1600" dirty="0" smtClean="0"/>
              <a:t>Содержание слайдов и задания презентации составлены по учебному пособию «География Иркутской области (природа, население, хозяйство, экология)», авторы В.М. Бояркин, И.В. Бояркин, год издания 2011.</a:t>
            </a:r>
          </a:p>
          <a:p>
            <a:endParaRPr lang="ru-RU" dirty="0" smtClean="0">
              <a:solidFill>
                <a:srgbClr val="00B050"/>
              </a:solidFill>
            </a:endParaRPr>
          </a:p>
          <a:p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79849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6600"/>
                </a:solidFill>
              </a:rPr>
              <a:t>Малочисленные народы ИО</a:t>
            </a:r>
            <a:endParaRPr lang="ru-RU" b="1" dirty="0">
              <a:solidFill>
                <a:srgbClr val="006600"/>
              </a:solidFill>
            </a:endParaRPr>
          </a:p>
        </p:txBody>
      </p:sp>
      <p:pic>
        <p:nvPicPr>
          <p:cNvPr id="6" name="Содержимое 5" descr="http://www.vbratske.ru/i/posters/800_12634438858672.jpg"/>
          <p:cNvPicPr>
            <a:picLocks noGrp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57158" y="2428868"/>
            <a:ext cx="365760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Текст 9"/>
          <p:cNvSpPr>
            <a:spLocks noGrp="1"/>
          </p:cNvSpPr>
          <p:nvPr>
            <p:ph type="body" sz="quarter" idx="1"/>
          </p:nvPr>
        </p:nvSpPr>
        <p:spPr>
          <a:xfrm>
            <a:off x="457200" y="1285860"/>
            <a:ext cx="3657600" cy="571504"/>
          </a:xfrm>
        </p:spPr>
        <p:txBody>
          <a:bodyPr/>
          <a:lstStyle/>
          <a:p>
            <a:pPr algn="ctr"/>
            <a:r>
              <a:rPr lang="ru-RU" dirty="0" smtClean="0"/>
              <a:t>Эвенки</a:t>
            </a:r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4343400" y="1214422"/>
            <a:ext cx="3657600" cy="357190"/>
          </a:xfrm>
        </p:spPr>
        <p:txBody>
          <a:bodyPr/>
          <a:lstStyle/>
          <a:p>
            <a:r>
              <a:rPr lang="ru-RU" dirty="0" smtClean="0"/>
              <a:t>       Тофалары (</a:t>
            </a:r>
            <a:r>
              <a:rPr lang="ru-RU" dirty="0" err="1" smtClean="0"/>
              <a:t>тофы</a:t>
            </a:r>
            <a:r>
              <a:rPr lang="ru-RU" dirty="0" smtClean="0"/>
              <a:t>)</a:t>
            </a:r>
            <a:endParaRPr lang="ru-RU" dirty="0"/>
          </a:p>
        </p:txBody>
      </p:sp>
      <p:pic>
        <p:nvPicPr>
          <p:cNvPr id="13" name="Содержимое 12" descr="http://ufolive.ucoz.ru/T/tofalary4_thumb.jpg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6" y="1571612"/>
            <a:ext cx="365760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ufolive.ucoz.ru/T/tofalary2_thumb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3714743"/>
            <a:ext cx="4643450" cy="3143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Религиозные конфессии. 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Выполните задание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u="sng" dirty="0" smtClean="0">
                <a:solidFill>
                  <a:srgbClr val="C00000"/>
                </a:solidFill>
              </a:rPr>
              <a:t>Задание №1</a:t>
            </a:r>
            <a:r>
              <a:rPr lang="ru-RU" sz="2800" dirty="0" smtClean="0"/>
              <a:t>. С помощью текста учебника определите, что обозначают следующие цифры:</a:t>
            </a:r>
          </a:p>
          <a:p>
            <a:pPr>
              <a:buNone/>
            </a:pPr>
            <a:r>
              <a:rPr lang="ru-RU" sz="2800" dirty="0" smtClean="0"/>
              <a:t>    </a:t>
            </a:r>
            <a:r>
              <a:rPr lang="ru-RU" sz="2800" b="1" dirty="0" smtClean="0">
                <a:solidFill>
                  <a:srgbClr val="002060"/>
                </a:solidFill>
              </a:rPr>
              <a:t>250 – 35;   70;   75%.</a:t>
            </a:r>
          </a:p>
          <a:p>
            <a:r>
              <a:rPr lang="ru-RU" sz="2800" u="sng" dirty="0" smtClean="0">
                <a:solidFill>
                  <a:srgbClr val="C00000"/>
                </a:solidFill>
              </a:rPr>
              <a:t>Задание №2</a:t>
            </a:r>
            <a:r>
              <a:rPr lang="ru-RU" sz="2800" dirty="0" smtClean="0"/>
              <a:t>. С помощью текста учебника ответьте на вопросы:</a:t>
            </a:r>
          </a:p>
          <a:p>
            <a:pPr>
              <a:buNone/>
            </a:pPr>
            <a:r>
              <a:rPr lang="ru-RU" sz="2800" dirty="0" smtClean="0"/>
              <a:t>  </a:t>
            </a:r>
            <a:r>
              <a:rPr lang="ru-RU" sz="2800" dirty="0" smtClean="0">
                <a:solidFill>
                  <a:srgbClr val="C00000"/>
                </a:solidFill>
              </a:rPr>
              <a:t>1)</a:t>
            </a:r>
            <a:r>
              <a:rPr lang="ru-RU" sz="2800" dirty="0" smtClean="0"/>
              <a:t> Какими тремя направлениями представлено в области православие?</a:t>
            </a:r>
          </a:p>
          <a:p>
            <a:pPr>
              <a:buNone/>
            </a:pPr>
            <a:r>
              <a:rPr lang="ru-RU" sz="2800" dirty="0" smtClean="0"/>
              <a:t>  </a:t>
            </a:r>
            <a:r>
              <a:rPr lang="ru-RU" sz="2800" dirty="0" smtClean="0">
                <a:solidFill>
                  <a:srgbClr val="C00000"/>
                </a:solidFill>
              </a:rPr>
              <a:t>2)</a:t>
            </a:r>
            <a:r>
              <a:rPr lang="ru-RU" sz="2800" dirty="0" smtClean="0"/>
              <a:t> Как вы думаете, к каким религиям относятся остальные 25% верующего населения?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Религиозные конфессии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Проверяем!</a:t>
            </a:r>
          </a:p>
          <a:p>
            <a:r>
              <a:rPr lang="ru-RU" b="1" u="sng" dirty="0" smtClean="0">
                <a:solidFill>
                  <a:srgbClr val="002060"/>
                </a:solidFill>
              </a:rPr>
              <a:t>250</a:t>
            </a:r>
            <a:r>
              <a:rPr lang="ru-RU" u="sng" dirty="0" smtClean="0"/>
              <a:t> религиозных организаций и групп </a:t>
            </a:r>
            <a:r>
              <a:rPr lang="ru-RU" dirty="0" smtClean="0"/>
              <a:t>в настоящее время </a:t>
            </a:r>
            <a:r>
              <a:rPr lang="ru-RU" u="sng" dirty="0" smtClean="0"/>
              <a:t>насчитывается</a:t>
            </a:r>
            <a:r>
              <a:rPr lang="ru-RU" dirty="0" smtClean="0"/>
              <a:t> в ИО; </a:t>
            </a:r>
            <a:r>
              <a:rPr lang="ru-RU" b="1" dirty="0" smtClean="0">
                <a:solidFill>
                  <a:srgbClr val="002060"/>
                </a:solidFill>
              </a:rPr>
              <a:t>35 </a:t>
            </a:r>
            <a:r>
              <a:rPr lang="ru-RU" dirty="0" smtClean="0"/>
              <a:t>– </a:t>
            </a:r>
            <a:r>
              <a:rPr lang="ru-RU" u="sng" dirty="0" smtClean="0"/>
              <a:t>насчитывалось</a:t>
            </a:r>
            <a:r>
              <a:rPr lang="ru-RU" dirty="0" smtClean="0"/>
              <a:t> в 1990г.</a:t>
            </a:r>
          </a:p>
          <a:p>
            <a:r>
              <a:rPr lang="ru-RU" b="1" u="sng" dirty="0" smtClean="0">
                <a:solidFill>
                  <a:srgbClr val="002060"/>
                </a:solidFill>
              </a:rPr>
              <a:t>70 </a:t>
            </a:r>
            <a:r>
              <a:rPr lang="ru-RU" u="sng" dirty="0" smtClean="0"/>
              <a:t>религиозных организаций зарегистрировано </a:t>
            </a:r>
            <a:r>
              <a:rPr lang="ru-RU" dirty="0" smtClean="0"/>
              <a:t>по состоянию на 1 января 2011г.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Три направления православия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1)</a:t>
            </a:r>
            <a:r>
              <a:rPr lang="ru-RU" dirty="0" smtClean="0"/>
              <a:t> приходы Иркутской метрополии Русской Православной Церкви Московского Патриархата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2)</a:t>
            </a:r>
            <a:r>
              <a:rPr lang="ru-RU" dirty="0" smtClean="0"/>
              <a:t> Старообрядческая община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3) </a:t>
            </a:r>
            <a:r>
              <a:rPr lang="ru-RU" dirty="0" smtClean="0"/>
              <a:t>Община Древлеправославной традиции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</a:rPr>
              <a:t>Религиозные конфессии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Проверяем!     </a:t>
            </a:r>
            <a:r>
              <a:rPr lang="ru-RU" sz="2800" b="1" dirty="0" smtClean="0">
                <a:solidFill>
                  <a:srgbClr val="C00000"/>
                </a:solidFill>
              </a:rPr>
              <a:t>Религии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                           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5072066" y="1600200"/>
            <a:ext cx="2928958" cy="4572000"/>
          </a:xfrm>
        </p:spPr>
        <p:txBody>
          <a:bodyPr/>
          <a:lstStyle/>
          <a:p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Примечание</a:t>
            </a:r>
            <a:r>
              <a:rPr lang="ru-RU" dirty="0" smtClean="0"/>
              <a:t>: </a:t>
            </a:r>
            <a:r>
              <a:rPr lang="ru-RU" dirty="0" smtClean="0">
                <a:solidFill>
                  <a:srgbClr val="00B050"/>
                </a:solidFill>
              </a:rPr>
              <a:t>религия христианство представлена ветвью православие, но  есть и представители других ветвей этой религии, например, католики.</a:t>
            </a:r>
          </a:p>
        </p:txBody>
      </p:sp>
      <p:graphicFrame>
        <p:nvGraphicFramePr>
          <p:cNvPr id="5" name="Схема 4"/>
          <p:cNvGraphicFramePr/>
          <p:nvPr/>
        </p:nvGraphicFramePr>
        <p:xfrm>
          <a:off x="357158" y="2500306"/>
          <a:ext cx="4714908" cy="36353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Религия в Иркутской области</a:t>
            </a:r>
            <a:endParaRPr lang="ru-RU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Казанский собор в Иркутске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Католический собор в Иркутске</a:t>
            </a:r>
            <a:endParaRPr lang="ru-RU" dirty="0"/>
          </a:p>
        </p:txBody>
      </p:sp>
      <p:pic>
        <p:nvPicPr>
          <p:cNvPr id="11" name="Содержимое 10" descr="http://kp.ru/f/4/image/63/71/437163.jpg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86059"/>
            <a:ext cx="3657600" cy="2900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Содержимое 11" descr="http://www.i-irk.com/upload/gallery/soboj_katolicheskij_marii_irkutsk.jpg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71975" y="2786058"/>
            <a:ext cx="365760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/>
                </a:solidFill>
              </a:rPr>
              <a:t>Городское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сельское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население ИО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(анализ данных таблицы)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428596" y="1785926"/>
          <a:ext cx="7467600" cy="4929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12323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1913 год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 smtClean="0"/>
                    </a:p>
                    <a:p>
                      <a:r>
                        <a:rPr lang="ru-RU" sz="3600" dirty="0" smtClean="0"/>
                        <a:t>2010 год</a:t>
                      </a:r>
                      <a:endParaRPr lang="ru-RU" sz="3600" dirty="0"/>
                    </a:p>
                  </a:txBody>
                  <a:tcPr/>
                </a:tc>
              </a:tr>
              <a:tr h="1232306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Городское население</a:t>
                      </a:r>
                      <a:endParaRPr lang="ru-RU" sz="28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70 тыс. человек</a:t>
                      </a:r>
                    </a:p>
                    <a:p>
                      <a:pPr algn="ctr"/>
                      <a:endParaRPr lang="ru-RU" sz="2000" b="1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ru-RU" sz="2800" b="1" u="none" dirty="0" smtClean="0">
                          <a:solidFill>
                            <a:srgbClr val="7030A0"/>
                          </a:solidFill>
                        </a:rPr>
                        <a:t>10,2%</a:t>
                      </a:r>
                      <a:endParaRPr lang="ru-RU" sz="2800" b="1" u="none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1932,3 тыс. человек</a:t>
                      </a:r>
                    </a:p>
                    <a:p>
                      <a:pPr algn="ctr"/>
                      <a:r>
                        <a:rPr lang="ru-RU" sz="2800" b="1" u="none" dirty="0" smtClean="0">
                          <a:solidFill>
                            <a:srgbClr val="7030A0"/>
                          </a:solidFill>
                        </a:rPr>
                        <a:t>79,1%</a:t>
                      </a:r>
                      <a:endParaRPr lang="ru-RU" sz="2800" b="1" u="none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23230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00B050"/>
                          </a:solidFill>
                        </a:rPr>
                        <a:t>Сельское население</a:t>
                      </a:r>
                      <a:endParaRPr lang="ru-RU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617 тыс. человек</a:t>
                      </a:r>
                    </a:p>
                    <a:p>
                      <a:pPr algn="ctr"/>
                      <a:r>
                        <a:rPr lang="ru-RU" sz="2800" b="1" u="none" dirty="0" smtClean="0">
                          <a:solidFill>
                            <a:srgbClr val="7030A0"/>
                          </a:solidFill>
                        </a:rPr>
                        <a:t>89,8%</a:t>
                      </a:r>
                      <a:endParaRPr lang="ru-RU" sz="2800" b="1" u="none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7030A0"/>
                          </a:solidFill>
                        </a:rPr>
                        <a:t>496,4 тыс. человек</a:t>
                      </a:r>
                    </a:p>
                    <a:p>
                      <a:pPr algn="ctr"/>
                      <a:r>
                        <a:rPr lang="ru-RU" sz="2800" b="1" dirty="0" smtClean="0">
                          <a:solidFill>
                            <a:srgbClr val="7030A0"/>
                          </a:solidFill>
                        </a:rPr>
                        <a:t>20,9%</a:t>
                      </a:r>
                      <a:endParaRPr lang="ru-RU" sz="28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232306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Количество городов</a:t>
                      </a:r>
                      <a:endParaRPr lang="ru-RU" sz="24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7030A0"/>
                          </a:solidFill>
                        </a:rPr>
                        <a:t>7</a:t>
                      </a:r>
                      <a:endParaRPr lang="ru-RU" sz="3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solidFill>
                            <a:srgbClr val="7030A0"/>
                          </a:solidFill>
                        </a:rPr>
                        <a:t>22</a:t>
                      </a:r>
                      <a:endParaRPr lang="ru-RU" sz="3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Городское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сельское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население ИО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Дополнительное задание</a:t>
            </a:r>
            <a:r>
              <a:rPr lang="ru-RU" sz="2800" dirty="0" smtClean="0"/>
              <a:t> </a:t>
            </a:r>
            <a:r>
              <a:rPr lang="ru-RU" sz="2800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таблице 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№1.</a:t>
            </a:r>
            <a:r>
              <a:rPr lang="ru-RU" dirty="0" smtClean="0"/>
              <a:t> По данным таблицы </a:t>
            </a:r>
            <a:r>
              <a:rPr lang="ru-RU" i="1" dirty="0" smtClean="0">
                <a:solidFill>
                  <a:srgbClr val="C00000"/>
                </a:solidFill>
              </a:rPr>
              <a:t>определите</a:t>
            </a:r>
            <a:r>
              <a:rPr lang="ru-RU" dirty="0" smtClean="0"/>
              <a:t>, </a:t>
            </a:r>
            <a:r>
              <a:rPr lang="ru-RU" dirty="0" smtClean="0"/>
              <a:t>сколько человек </a:t>
            </a:r>
            <a:r>
              <a:rPr lang="ru-RU" dirty="0" smtClean="0"/>
              <a:t>составляла общая численность населения в 1913г. и в 2010г. Какие </a:t>
            </a:r>
            <a:r>
              <a:rPr lang="ru-RU" dirty="0" smtClean="0"/>
              <a:t>изменения произошли </a:t>
            </a:r>
            <a:r>
              <a:rPr lang="ru-RU" dirty="0" smtClean="0"/>
              <a:t>по показателям</a:t>
            </a:r>
            <a:r>
              <a:rPr lang="ru-RU" dirty="0" smtClean="0"/>
              <a:t> </a:t>
            </a:r>
            <a:r>
              <a:rPr lang="ru-RU" dirty="0" smtClean="0"/>
              <a:t>общей численности </a:t>
            </a:r>
            <a:r>
              <a:rPr lang="ru-RU" dirty="0" smtClean="0"/>
              <a:t>населения?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>
                <a:solidFill>
                  <a:srgbClr val="C00000"/>
                </a:solidFill>
              </a:rPr>
              <a:t>№2.</a:t>
            </a:r>
            <a:r>
              <a:rPr lang="ru-RU" dirty="0" smtClean="0"/>
              <a:t> </a:t>
            </a:r>
            <a:r>
              <a:rPr lang="ru-RU" i="1" dirty="0" smtClean="0">
                <a:solidFill>
                  <a:srgbClr val="C00000"/>
                </a:solidFill>
              </a:rPr>
              <a:t>Ответьте на вопрос</a:t>
            </a:r>
            <a:r>
              <a:rPr lang="ru-RU" dirty="0" smtClean="0"/>
              <a:t>: в чем причины изменения соотношения состава городского и сельского населения, увеличения численности городов?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/>
                </a:solidFill>
              </a:rPr>
              <a:t>Городское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сельское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население ИО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№3.</a:t>
            </a:r>
            <a:r>
              <a:rPr lang="ru-RU" dirty="0" smtClean="0"/>
              <a:t> С помощью текста учебника (подзаголовок </a:t>
            </a:r>
            <a:r>
              <a:rPr lang="ru-RU" u="sng" dirty="0" smtClean="0"/>
              <a:t>«Городское и сельское население</a:t>
            </a:r>
            <a:r>
              <a:rPr lang="ru-RU" dirty="0" smtClean="0"/>
              <a:t>») </a:t>
            </a:r>
            <a:r>
              <a:rPr lang="ru-RU" i="1" dirty="0" smtClean="0">
                <a:solidFill>
                  <a:srgbClr val="C00000"/>
                </a:solidFill>
              </a:rPr>
              <a:t>дополните предложение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>
                <a:solidFill>
                  <a:srgbClr val="0070C0"/>
                </a:solidFill>
              </a:rPr>
              <a:t>По высокому удельному весу городского населения ИО занимает …  в ВС, … в Сибири, … в России.</a:t>
            </a:r>
          </a:p>
          <a:p>
            <a:r>
              <a:rPr lang="ru-RU" dirty="0" smtClean="0">
                <a:solidFill>
                  <a:srgbClr val="C00000"/>
                </a:solidFill>
              </a:rPr>
              <a:t>№4. </a:t>
            </a:r>
            <a:r>
              <a:rPr lang="ru-RU" dirty="0" smtClean="0"/>
              <a:t>Объясните следующую схему, выражающее взаимосвязь явлений: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b="1" dirty="0" smtClean="0">
                <a:solidFill>
                  <a:srgbClr val="0070C0"/>
                </a:solidFill>
              </a:rPr>
              <a:t>высокий процент городского населения </a:t>
            </a:r>
            <a:r>
              <a:rPr lang="ru-RU" b="1" dirty="0" smtClean="0">
                <a:solidFill>
                  <a:srgbClr val="FF0000"/>
                </a:solidFill>
                <a:latin typeface="Calibri"/>
                <a:cs typeface="Calibri"/>
              </a:rPr>
              <a:t>→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высокоразвитая индустриальная  административная единица России</a:t>
            </a:r>
            <a:r>
              <a:rPr lang="ru-RU" dirty="0" smtClean="0"/>
              <a:t>.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Относится ли это утверждение к ИО?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Половой состав населения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Половой состав населения.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Это интересно!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Статистика показывает: </a:t>
            </a:r>
            <a:r>
              <a:rPr lang="ru-RU" i="1" u="sng" dirty="0" smtClean="0">
                <a:solidFill>
                  <a:schemeClr val="accent2">
                    <a:lumMod val="50000"/>
                  </a:schemeClr>
                </a:solidFill>
              </a:rPr>
              <a:t>среди новорожденных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превосходство мужского пола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над женским, это соотношение сохраняется до возраста около 40 лет. В </a:t>
            </a:r>
            <a:r>
              <a:rPr lang="ru-RU" i="1" u="sng" dirty="0" smtClean="0">
                <a:solidFill>
                  <a:schemeClr val="accent2">
                    <a:lumMod val="50000"/>
                  </a:schemeClr>
                </a:solidFill>
              </a:rPr>
              <a:t>возрасте старше трудоспособного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ru-RU" b="1" u="sng" dirty="0" smtClean="0">
                <a:solidFill>
                  <a:schemeClr val="accent2">
                    <a:lumMod val="50000"/>
                  </a:schemeClr>
                </a:solidFill>
              </a:rPr>
              <a:t>женщин больше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, чем мужчин ( в соответствие с данными учебника, </a:t>
            </a:r>
            <a:r>
              <a:rPr lang="ru-RU" dirty="0" smtClean="0">
                <a:solidFill>
                  <a:srgbClr val="002060"/>
                </a:solidFill>
              </a:rPr>
              <a:t>подзаголовок «Половой состав»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).</a:t>
            </a:r>
          </a:p>
          <a:p>
            <a:pPr>
              <a:buNone/>
            </a:pPr>
            <a:endParaRPr lang="ru-RU" dirty="0" smtClean="0"/>
          </a:p>
          <a:p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</a:rPr>
              <a:t>Вопрос: Как вы думаете, почему происходят такие изменения в половом составе населения?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Цель урока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mtClean="0"/>
              <a:t>Знать </a:t>
            </a:r>
            <a:r>
              <a:rPr lang="ru-RU" dirty="0" smtClean="0"/>
              <a:t>особенности различных показателей по населению области;</a:t>
            </a:r>
          </a:p>
          <a:p>
            <a:r>
              <a:rPr lang="ru-RU" dirty="0" smtClean="0"/>
              <a:t>Читать и анализировать картографические и статистические материалы; объяснять различия по показателям; формулировать выводы, составлять схемы; 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</a:t>
            </a:r>
            <a:r>
              <a:rPr lang="ru-RU" dirty="0" smtClean="0"/>
              <a:t>рививать </a:t>
            </a:r>
            <a:r>
              <a:rPr lang="ru-RU" dirty="0" smtClean="0"/>
              <a:t>интерес к географии своей малой </a:t>
            </a:r>
            <a:r>
              <a:rPr lang="ru-RU" dirty="0" smtClean="0"/>
              <a:t>Родины – воспитание российской гражданской идентичности.</a:t>
            </a:r>
            <a:endParaRPr lang="ru-RU" sz="16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              Половой состав населения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                                  Задание.</a:t>
            </a:r>
            <a:r>
              <a:rPr lang="ru-RU" dirty="0" smtClean="0"/>
              <a:t> </a:t>
            </a:r>
          </a:p>
          <a:p>
            <a:r>
              <a:rPr lang="ru-RU" dirty="0" smtClean="0"/>
              <a:t>Выявить (по тексту учебника, </a:t>
            </a:r>
            <a:r>
              <a:rPr lang="ru-RU" dirty="0" smtClean="0">
                <a:solidFill>
                  <a:srgbClr val="002060"/>
                </a:solidFill>
              </a:rPr>
              <a:t>подзаголовок «Половой состав</a:t>
            </a:r>
            <a:r>
              <a:rPr lang="ru-RU" dirty="0" smtClean="0">
                <a:solidFill>
                  <a:srgbClr val="002060"/>
                </a:solidFill>
              </a:rPr>
              <a:t>»):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</a:t>
            </a:r>
            <a:r>
              <a:rPr lang="ru-RU" b="1" dirty="0" smtClean="0">
                <a:solidFill>
                  <a:srgbClr val="C00000"/>
                </a:solidFill>
              </a:rPr>
              <a:t>а)</a:t>
            </a:r>
            <a:r>
              <a:rPr lang="ru-RU" b="1" dirty="0" smtClean="0"/>
              <a:t>  </a:t>
            </a:r>
            <a:r>
              <a:rPr lang="ru-RU" dirty="0" smtClean="0"/>
              <a:t>какова средняя продолжительность жизни населения области, </a:t>
            </a: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rgbClr val="C00000"/>
                </a:solidFill>
              </a:rPr>
              <a:t>б)</a:t>
            </a:r>
            <a:r>
              <a:rPr lang="ru-RU" dirty="0" smtClean="0"/>
              <a:t>какие изменения прослеживаются по этому показателю, 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   в)</a:t>
            </a:r>
            <a:r>
              <a:rPr lang="ru-RU" dirty="0" smtClean="0"/>
              <a:t> каково соотношение по данному показателю между мужчинами и женщинами, областью и Россией.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Записать полученные данные в виде схемы.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Половой состав населения.</a:t>
            </a:r>
            <a:b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Схема по предыдущему заданию</a:t>
            </a:r>
            <a:endParaRPr lang="ru-RU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</a:t>
            </a:r>
            <a:r>
              <a:rPr lang="ru-RU" dirty="0" smtClean="0">
                <a:solidFill>
                  <a:srgbClr val="006600"/>
                </a:solidFill>
              </a:rPr>
              <a:t>Средняя продолжительность жизни</a:t>
            </a:r>
          </a:p>
          <a:p>
            <a:pPr>
              <a:buNone/>
            </a:pPr>
            <a:r>
              <a:rPr lang="ru-RU" dirty="0" smtClean="0">
                <a:solidFill>
                  <a:srgbClr val="006600"/>
                </a:solidFill>
              </a:rPr>
              <a:t>                           населения ИО</a:t>
            </a:r>
          </a:p>
          <a:p>
            <a:pPr>
              <a:buNone/>
            </a:pPr>
            <a:r>
              <a:rPr lang="ru-RU" dirty="0" smtClean="0"/>
              <a:t>                            </a:t>
            </a:r>
            <a:r>
              <a:rPr lang="ru-RU" sz="2800" b="1" dirty="0" smtClean="0">
                <a:solidFill>
                  <a:srgbClr val="FF0000"/>
                </a:solidFill>
                <a:latin typeface="Calibri"/>
                <a:cs typeface="Calibri"/>
              </a:rPr>
              <a:t>↙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000" dirty="0" smtClean="0"/>
              <a:t>         </a:t>
            </a:r>
            <a:r>
              <a:rPr lang="ru-RU" sz="2800" dirty="0" smtClean="0">
                <a:solidFill>
                  <a:srgbClr val="006600"/>
                </a:solidFill>
              </a:rPr>
              <a:t>в 2011г. </a:t>
            </a:r>
            <a:r>
              <a:rPr lang="ru-RU" sz="4000" b="1" dirty="0" smtClean="0">
                <a:solidFill>
                  <a:srgbClr val="FF0000"/>
                </a:solidFill>
                <a:latin typeface="Calibri"/>
                <a:cs typeface="Calibri"/>
              </a:rPr>
              <a:t>&lt;</a:t>
            </a:r>
            <a:r>
              <a:rPr lang="ru-RU" sz="4000" dirty="0" smtClean="0">
                <a:latin typeface="Calibri"/>
                <a:cs typeface="Calibri"/>
              </a:rPr>
              <a:t> </a:t>
            </a:r>
            <a:r>
              <a:rPr lang="ru-RU" sz="3600" dirty="0" smtClean="0">
                <a:solidFill>
                  <a:srgbClr val="006600"/>
                </a:solidFill>
                <a:latin typeface="Calibri"/>
                <a:cs typeface="Calibri"/>
              </a:rPr>
              <a:t>чем в </a:t>
            </a:r>
            <a:r>
              <a:rPr lang="ru-RU" sz="3200" dirty="0" smtClean="0">
                <a:solidFill>
                  <a:srgbClr val="006600"/>
                </a:solidFill>
                <a:latin typeface="Calibri"/>
                <a:cs typeface="Calibri"/>
              </a:rPr>
              <a:t>1990г.</a:t>
            </a:r>
          </a:p>
          <a:p>
            <a:pPr>
              <a:buNone/>
            </a:pPr>
            <a:r>
              <a:rPr lang="ru-RU" sz="3600" dirty="0" smtClean="0">
                <a:latin typeface="Calibri"/>
                <a:cs typeface="Calibri"/>
              </a:rPr>
              <a:t>           </a:t>
            </a:r>
            <a:r>
              <a:rPr lang="ru-RU" sz="2800" b="1" dirty="0" smtClean="0">
                <a:solidFill>
                  <a:srgbClr val="FF0000"/>
                </a:solidFill>
                <a:latin typeface="Calibri"/>
                <a:cs typeface="Calibri"/>
              </a:rPr>
              <a:t>↓</a:t>
            </a:r>
          </a:p>
          <a:p>
            <a:pPr>
              <a:buNone/>
            </a:pPr>
            <a:r>
              <a:rPr lang="ru-RU" sz="2800" dirty="0" smtClean="0">
                <a:latin typeface="Calibri"/>
                <a:cs typeface="Calibri"/>
              </a:rPr>
              <a:t>        </a:t>
            </a:r>
            <a:r>
              <a:rPr lang="ru-RU" sz="2800" b="1" dirty="0" smtClean="0">
                <a:solidFill>
                  <a:srgbClr val="7030A0"/>
                </a:solidFill>
                <a:latin typeface="Calibri"/>
                <a:cs typeface="Calibri"/>
              </a:rPr>
              <a:t>65,5 лет </a:t>
            </a:r>
            <a:r>
              <a:rPr lang="ru-RU" sz="2800" b="1" dirty="0" smtClean="0">
                <a:solidFill>
                  <a:srgbClr val="FF0000"/>
                </a:solidFill>
                <a:latin typeface="Calibri"/>
                <a:cs typeface="Calibri"/>
              </a:rPr>
              <a:t>→</a:t>
            </a:r>
            <a:r>
              <a:rPr lang="ru-RU" sz="2800" dirty="0" smtClean="0">
                <a:latin typeface="Calibri"/>
                <a:cs typeface="Calibri"/>
              </a:rPr>
              <a:t> </a:t>
            </a:r>
            <a:r>
              <a:rPr lang="ru-RU" sz="2800" dirty="0" smtClean="0">
                <a:solidFill>
                  <a:srgbClr val="006600"/>
                </a:solidFill>
                <a:latin typeface="Calibri"/>
                <a:cs typeface="Calibri"/>
              </a:rPr>
              <a:t>российский показатель –</a:t>
            </a:r>
            <a:r>
              <a:rPr lang="ru-RU" sz="2800" dirty="0" smtClean="0">
                <a:latin typeface="Calibri"/>
                <a:cs typeface="Calibri"/>
              </a:rPr>
              <a:t> </a:t>
            </a:r>
            <a:r>
              <a:rPr lang="ru-RU" sz="2800" b="1" dirty="0" smtClean="0">
                <a:solidFill>
                  <a:srgbClr val="7030A0"/>
                </a:solidFill>
                <a:latin typeface="Calibri"/>
                <a:cs typeface="Calibri"/>
              </a:rPr>
              <a:t>68 лет</a:t>
            </a:r>
          </a:p>
          <a:p>
            <a:pPr>
              <a:buNone/>
            </a:pPr>
            <a:r>
              <a:rPr lang="ru-RU" sz="1100" b="1" dirty="0" smtClean="0">
                <a:solidFill>
                  <a:srgbClr val="7030A0"/>
                </a:solidFill>
                <a:latin typeface="Calibri"/>
                <a:cs typeface="Calibri"/>
              </a:rPr>
              <a:t>________________________________________________________________________________________________________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                                                ИО                   Россия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Calibri"/>
                <a:cs typeface="Calibri"/>
              </a:rPr>
              <a:t>                             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м</a:t>
            </a:r>
            <a:r>
              <a:rPr lang="ru-RU" sz="2000" b="1" dirty="0" smtClean="0">
                <a:solidFill>
                  <a:srgbClr val="7030A0"/>
                </a:solidFill>
                <a:latin typeface="Calibri"/>
                <a:cs typeface="Calibri"/>
              </a:rPr>
              <a:t>            59 лет                  62 года</a:t>
            </a:r>
          </a:p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  <a:latin typeface="Calibri"/>
                <a:cs typeface="Calibri"/>
              </a:rPr>
              <a:t>                              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ж  </a:t>
            </a:r>
            <a:r>
              <a:rPr lang="ru-RU" sz="2000" b="1" dirty="0" smtClean="0">
                <a:solidFill>
                  <a:srgbClr val="7030A0"/>
                </a:solidFill>
                <a:latin typeface="Calibri"/>
                <a:cs typeface="Calibri"/>
              </a:rPr>
              <a:t>          72,1 лет               74 года            </a:t>
            </a:r>
          </a:p>
          <a:p>
            <a:pPr>
              <a:buNone/>
            </a:pP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Трудовые ресурсы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latin typeface="Calibri"/>
                <a:cs typeface="Calibri"/>
              </a:rPr>
              <a:t>↓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Люди трудоспособного возраста: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                    от 16 лет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→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 до 55 - женщины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Calibri"/>
              <a:cs typeface="Calibri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                                         ↘ до 60 – мужчины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                                 +</a:t>
            </a:r>
          </a:p>
          <a:p>
            <a:pPr>
              <a:buNone/>
            </a:pP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      пенсионеры, подростки, занятые в производстве_</a:t>
            </a:r>
            <a:r>
              <a:rPr lang="ru-RU" u="sng" dirty="0" smtClean="0">
                <a:solidFill>
                  <a:schemeClr val="accent1">
                    <a:lumMod val="50000"/>
                  </a:schemeClr>
                </a:solidFill>
                <a:latin typeface="Calibri"/>
                <a:cs typeface="Calibri"/>
              </a:rPr>
              <a:t>_</a:t>
            </a:r>
          </a:p>
          <a:p>
            <a:pPr algn="ctr">
              <a:buNone/>
            </a:pPr>
            <a:r>
              <a:rPr lang="ru-RU" dirty="0" smtClean="0">
                <a:solidFill>
                  <a:schemeClr val="accent3"/>
                </a:solidFill>
                <a:latin typeface="Calibri"/>
                <a:cs typeface="Calibri"/>
              </a:rPr>
              <a:t>    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accent3"/>
                </a:solidFill>
                <a:latin typeface="Calibri"/>
                <a:cs typeface="Calibri"/>
              </a:rPr>
              <a:t>Наиболее работоспособные – люди в возрасте от 25 до 50 лет</a:t>
            </a:r>
            <a:endParaRPr lang="ru-RU" sz="28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Трудовые ресурсы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Трудовые ресурсы. 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31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Ответьте на вопросы </a:t>
            </a:r>
            <a:r>
              <a:rPr lang="ru-RU" sz="2000" b="1" dirty="0" smtClean="0">
                <a:solidFill>
                  <a:srgbClr val="006600"/>
                </a:solidFill>
              </a:rPr>
              <a:t>(используя текст учебника)</a:t>
            </a:r>
            <a:endParaRPr lang="ru-RU" sz="2000" dirty="0">
              <a:solidFill>
                <a:srgbClr val="0066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6600"/>
                </a:solidFill>
              </a:rPr>
              <a:t>1) </a:t>
            </a:r>
            <a:r>
              <a:rPr lang="ru-RU" dirty="0" smtClean="0"/>
              <a:t>Удовлетворяются ли потребности производства в рабочей силе в Иркутской области?</a:t>
            </a:r>
          </a:p>
          <a:p>
            <a:pPr>
              <a:buNone/>
            </a:pPr>
            <a:r>
              <a:rPr lang="ru-RU" b="1" dirty="0" smtClean="0">
                <a:solidFill>
                  <a:srgbClr val="006600"/>
                </a:solidFill>
              </a:rPr>
              <a:t>2)</a:t>
            </a:r>
            <a:r>
              <a:rPr lang="ru-RU" dirty="0" smtClean="0"/>
              <a:t> Как миграции влияют на изменение этого показателя?</a:t>
            </a:r>
          </a:p>
          <a:p>
            <a:pPr>
              <a:buNone/>
            </a:pPr>
            <a:r>
              <a:rPr lang="ru-RU" b="1" dirty="0" smtClean="0">
                <a:solidFill>
                  <a:srgbClr val="006600"/>
                </a:solidFill>
              </a:rPr>
              <a:t>3)</a:t>
            </a:r>
            <a:r>
              <a:rPr lang="ru-RU" dirty="0" smtClean="0"/>
              <a:t> По показателям, приведенным в таблице 6 «Численность населения и трудовые ресурсы», проследите зависимость трудовых ресурсов от численности населения.</a:t>
            </a:r>
          </a:p>
          <a:p>
            <a:pPr>
              <a:buNone/>
            </a:pPr>
            <a:r>
              <a:rPr lang="ru-RU" b="1" dirty="0" smtClean="0">
                <a:solidFill>
                  <a:srgbClr val="006600"/>
                </a:solidFill>
              </a:rPr>
              <a:t>4) </a:t>
            </a:r>
            <a:r>
              <a:rPr lang="ru-RU" dirty="0" smtClean="0"/>
              <a:t>В каких отраслях производства занята большая часть работающего населения? Используйте для ответа данные таблицы 7 «Среднегодовая численность работников организаций по видам экономической деятельности»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Трудовые ресурсы.</a:t>
            </a:r>
            <a:br>
              <a:rPr lang="ru-RU" sz="3200" b="1" dirty="0" smtClean="0">
                <a:solidFill>
                  <a:srgbClr val="C00000"/>
                </a:solidFill>
              </a:rPr>
            </a:br>
            <a:r>
              <a:rPr lang="ru-RU" sz="2200" b="1" i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Ответьте на вопросы </a:t>
            </a:r>
            <a:r>
              <a:rPr lang="ru-RU" sz="2200" b="1" dirty="0" smtClean="0">
                <a:solidFill>
                  <a:srgbClr val="006600"/>
                </a:solidFill>
              </a:rPr>
              <a:t>(используя текст учебника)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6600"/>
                </a:solidFill>
              </a:rPr>
              <a:t>5)</a:t>
            </a:r>
            <a:r>
              <a:rPr lang="ru-RU" dirty="0" smtClean="0"/>
              <a:t> Каковы показатели численности безработных области? Какие изменения происходят?</a:t>
            </a:r>
          </a:p>
          <a:p>
            <a:pPr>
              <a:buNone/>
            </a:pPr>
            <a:r>
              <a:rPr lang="ru-RU" b="1" dirty="0" smtClean="0">
                <a:solidFill>
                  <a:srgbClr val="006600"/>
                </a:solidFill>
              </a:rPr>
              <a:t>6) </a:t>
            </a:r>
            <a:r>
              <a:rPr lang="ru-RU" dirty="0" smtClean="0"/>
              <a:t>Составьте краткое описание ситуации по средней месячной заработной плате.</a:t>
            </a:r>
          </a:p>
          <a:p>
            <a:pPr>
              <a:buNone/>
            </a:pPr>
            <a:r>
              <a:rPr lang="ru-RU" b="1" dirty="0" smtClean="0">
                <a:solidFill>
                  <a:srgbClr val="006600"/>
                </a:solidFill>
              </a:rPr>
              <a:t>7)</a:t>
            </a:r>
            <a:r>
              <a:rPr lang="ru-RU" dirty="0" smtClean="0"/>
              <a:t> Сделайте вывод о трудовых ресурсах области, о материальном состоянии населения области.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Численность населения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(по данным переписи населения 2010г.)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Отчего зависит численность населения?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От показателей Р, С, ЕП  </a:t>
            </a:r>
            <a:r>
              <a:rPr lang="ru-RU" b="1" dirty="0" smtClean="0">
                <a:solidFill>
                  <a:srgbClr val="C00000"/>
                </a:solidFill>
              </a:rPr>
              <a:t>→</a:t>
            </a:r>
            <a:r>
              <a:rPr lang="ru-RU" b="1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от социально-экономических условий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От механического движения населения </a:t>
            </a:r>
            <a:r>
              <a:rPr lang="ru-RU" b="1" dirty="0" smtClean="0">
                <a:solidFill>
                  <a:srgbClr val="C00000"/>
                </a:solidFill>
              </a:rPr>
              <a:t>→</a:t>
            </a:r>
          </a:p>
          <a:p>
            <a:pPr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rgbClr val="0070C0"/>
                </a:solidFill>
              </a:rPr>
              <a:t>въезда и выезда</a:t>
            </a:r>
          </a:p>
          <a:p>
            <a:pPr>
              <a:buNone/>
            </a:pPr>
            <a:r>
              <a:rPr lang="ru-RU" dirty="0" smtClean="0"/>
              <a:t>        </a:t>
            </a:r>
            <a:r>
              <a:rPr lang="ru-RU" b="1" dirty="0" err="1" smtClean="0">
                <a:solidFill>
                  <a:srgbClr val="C00000"/>
                </a:solidFill>
              </a:rPr>
              <a:t>↓</a:t>
            </a: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70C0"/>
                </a:solidFill>
              </a:rPr>
              <a:t>1960-1980-е г.г. → индустриализация </a:t>
            </a:r>
            <a:r>
              <a:rPr lang="ru-RU" b="1" dirty="0" smtClean="0">
                <a:solidFill>
                  <a:srgbClr val="C00000"/>
                </a:solidFill>
              </a:rPr>
              <a:t>→ </a:t>
            </a:r>
            <a:r>
              <a:rPr lang="ru-RU" dirty="0" smtClean="0">
                <a:solidFill>
                  <a:srgbClr val="0070C0"/>
                </a:solidFill>
              </a:rPr>
              <a:t>комсомольские стройки</a:t>
            </a:r>
          </a:p>
          <a:p>
            <a:pPr>
              <a:buNone/>
            </a:pPr>
            <a:endParaRPr lang="ru-RU" i="1" u="sng" dirty="0" smtClean="0"/>
          </a:p>
          <a:p>
            <a:pPr>
              <a:buNone/>
            </a:pPr>
            <a:r>
              <a:rPr lang="ru-RU" i="1" u="sng" dirty="0" smtClean="0"/>
              <a:t>Задание</a:t>
            </a:r>
            <a:r>
              <a:rPr lang="ru-RU" i="1" dirty="0" smtClean="0"/>
              <a:t>: назвать стройки на территории ИО  (в СССР)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</a:rPr>
              <a:t>Анализ таблицы «Естественное движение населения за 1970-2010г.г.»</a:t>
            </a:r>
            <a:endParaRPr lang="ru-RU" sz="2800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arenR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Какие изменения по показателям ЕП происходили с 1970г. по 1990г.?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solidFill>
                  <a:srgbClr val="C00000"/>
                </a:solidFill>
              </a:rPr>
              <a:t>В чем особенность  показателей ЕП с 1995г. по 2007г.?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Происходят ли изменения в показателях ЕП с 2008г.?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solidFill>
                  <a:srgbClr val="C00000"/>
                </a:solidFill>
              </a:rPr>
              <a:t>Сравнить показатели ЕП с показателями Р, С по указанным периодам</a:t>
            </a:r>
          </a:p>
          <a:p>
            <a:pPr marL="514350" indent="-514350">
              <a:buAutoNum type="arabicParenR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Назовите причины изменений в естественном движении </a:t>
            </a: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населения.</a:t>
            </a:r>
            <a:endParaRPr lang="ru-RU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AutoNum type="arabicParenR"/>
            </a:pPr>
            <a:r>
              <a:rPr lang="ru-RU" sz="2800" dirty="0" smtClean="0">
                <a:solidFill>
                  <a:srgbClr val="C00000"/>
                </a:solidFill>
              </a:rPr>
              <a:t>Происходили изменения в механическом движении населения в указанные периоды?</a:t>
            </a:r>
          </a:p>
          <a:p>
            <a:pPr marL="514350" indent="-514350">
              <a:buAutoNum type="arabicParenR"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127478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Численность населения административных районов  ИО </a:t>
            </a:r>
            <a:r>
              <a:rPr lang="ru-RU" sz="2400" b="1" dirty="0" smtClean="0">
                <a:solidFill>
                  <a:srgbClr val="0070C0"/>
                </a:solidFill>
              </a:rPr>
              <a:t>(анализ таблицы №3 «Численность населения административных районов ИО)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Выпишите 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три самых  крупных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по численности населения района ИО</a:t>
            </a:r>
          </a:p>
          <a:p>
            <a:pPr marL="514350" indent="-514350">
              <a:buAutoNum type="arabicParenR"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Выпишите 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три самых малочисленных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районов ИО</a:t>
            </a:r>
          </a:p>
          <a:p>
            <a:pPr marL="514350" indent="-514350">
              <a:buAutoNum type="arabicParenR"/>
            </a:pP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Сравните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полученные данные с данными по размерам площади районов</a:t>
            </a:r>
          </a:p>
          <a:p>
            <a:pPr marL="514350" indent="-514350">
              <a:buAutoNum type="arabicParenR"/>
            </a:pP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Сформулируйте и запишите вывод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о соотношении размеров территории районов и численностью населения в них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B050"/>
                </a:solidFill>
              </a:rPr>
              <a:t>Размещение населения. 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Выполните задание</a:t>
            </a:r>
            <a:endParaRPr lang="ru-RU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dirty="0" smtClean="0">
                <a:solidFill>
                  <a:srgbClr val="7030A0"/>
                </a:solidFill>
              </a:rPr>
              <a:t>Проведите анализ карты плотности населения ИО. Сделайте вывод о размещении населения ИО.</a:t>
            </a:r>
          </a:p>
          <a:p>
            <a:pPr marL="514350" indent="-514350">
              <a:buAutoNum type="arabicParenR"/>
            </a:pPr>
            <a:r>
              <a:rPr lang="ru-RU" dirty="0" smtClean="0">
                <a:solidFill>
                  <a:srgbClr val="002060"/>
                </a:solidFill>
              </a:rPr>
              <a:t>Сравните полученные данные с данными по размещению населения в тексте учебника.</a:t>
            </a:r>
          </a:p>
          <a:p>
            <a:pPr marL="514350" indent="-514350">
              <a:buAutoNum type="arabicParenR"/>
            </a:pPr>
            <a:r>
              <a:rPr lang="ru-RU" dirty="0" smtClean="0">
                <a:solidFill>
                  <a:srgbClr val="7030A0"/>
                </a:solidFill>
              </a:rPr>
              <a:t>На административной карте в атласе найдите территории, указанные в тексте учебника. </a:t>
            </a:r>
          </a:p>
          <a:p>
            <a:pPr marL="514350" indent="-514350">
              <a:buAutoNum type="arabicParenR"/>
            </a:pPr>
            <a:r>
              <a:rPr lang="ru-RU" dirty="0" smtClean="0">
                <a:solidFill>
                  <a:srgbClr val="002060"/>
                </a:solidFill>
              </a:rPr>
              <a:t>С чем связано неравномерное размещение населения по территории области?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B050"/>
                </a:solidFill>
              </a:rPr>
              <a:t>Средняя плотность населения</a:t>
            </a:r>
            <a:endParaRPr lang="ru-RU" sz="3600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7030A0"/>
                </a:solidFill>
              </a:rPr>
              <a:t>Национальный состав –</a:t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> 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172 национальности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454342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572132" y="1600200"/>
            <a:ext cx="2355716" cy="4572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Задание: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Назовите, какие малочисленные народы проживают на территории ИО. Покажите на карте места их проживания.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388</TotalTime>
  <Words>1201</Words>
  <Application>Microsoft Office PowerPoint</Application>
  <PresentationFormat>Экран (4:3)</PresentationFormat>
  <Paragraphs>163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Эркер</vt:lpstr>
      <vt:lpstr>Население Иркутской области</vt:lpstr>
      <vt:lpstr>Цель урока</vt:lpstr>
      <vt:lpstr>Численность населения  (по данным переписи населения 2010г.)</vt:lpstr>
      <vt:lpstr>Отчего зависит численность населения?</vt:lpstr>
      <vt:lpstr>Анализ таблицы «Естественное движение населения за 1970-2010г.г.»</vt:lpstr>
      <vt:lpstr>Численность населения административных районов  ИО (анализ таблицы №3 «Численность населения административных районов ИО)</vt:lpstr>
      <vt:lpstr>Размещение населения.  Выполните задание</vt:lpstr>
      <vt:lpstr>Средняя плотность населения</vt:lpstr>
      <vt:lpstr>Национальный состав –  172 национальности</vt:lpstr>
      <vt:lpstr>Малочисленные народы ИО</vt:lpstr>
      <vt:lpstr>Религиозные конфессии.  Выполните задание</vt:lpstr>
      <vt:lpstr>Религиозные конфессии</vt:lpstr>
      <vt:lpstr>Религиозные конфессии</vt:lpstr>
      <vt:lpstr>Религия в Иркутской области</vt:lpstr>
      <vt:lpstr>Городское и сельское население ИО (анализ данных таблицы)</vt:lpstr>
      <vt:lpstr>Городское и сельское население ИО</vt:lpstr>
      <vt:lpstr>Городское и сельское население ИО</vt:lpstr>
      <vt:lpstr>Половой состав населения</vt:lpstr>
      <vt:lpstr>Половой состав населения. Это интересно!</vt:lpstr>
      <vt:lpstr>              Половой состав населения </vt:lpstr>
      <vt:lpstr>Половой состав населения. Схема по предыдущему заданию</vt:lpstr>
      <vt:lpstr>Трудовые ресурсы</vt:lpstr>
      <vt:lpstr>Трудовые ресурсы</vt:lpstr>
      <vt:lpstr> Трудовые ресурсы.  Ответьте на вопросы (используя текст учебника)</vt:lpstr>
      <vt:lpstr>Трудовые ресурсы. Ответьте на вопросы (используя текст учебника)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Население Иркутской области</dc:title>
  <dc:creator>HOME</dc:creator>
  <cp:lastModifiedBy>HOME</cp:lastModifiedBy>
  <cp:revision>50</cp:revision>
  <dcterms:created xsi:type="dcterms:W3CDTF">2001-12-31T15:04:32Z</dcterms:created>
  <dcterms:modified xsi:type="dcterms:W3CDTF">2016-01-09T11:26:23Z</dcterms:modified>
</cp:coreProperties>
</file>