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5" r:id="rId3"/>
    <p:sldId id="267" r:id="rId4"/>
    <p:sldId id="268" r:id="rId5"/>
    <p:sldId id="279" r:id="rId6"/>
    <p:sldId id="266" r:id="rId7"/>
    <p:sldId id="272" r:id="rId8"/>
    <p:sldId id="270" r:id="rId9"/>
    <p:sldId id="275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/>
              <a:pPr/>
              <a:t>26.10.2013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90;&#1082;&#1088;&#1099;&#1090;&#1099;&#1081;%20&#1082;&#1083;&#1072;&#1089;&#1089;&#1085;&#1099;&#1081;%20&#1095;&#1072;&#1089;%20&#1086;%20&#1076;&#1088;&#1091;&#1078;&#1073;&#1077;\&#1055;&#1083;&#1103;&#1094;&#1082;&#1086;&#1074;&#1089;&#1082;&#1080;&#1081;-&#1052;-&#1057;&#1072;&#1074;&#1077;&#1083;&#1100;&#1077;&#1074;-&#1041;-&#1053;&#1072;&#1089;&#1090;&#1086;&#1103;&#1097;&#1080;&#1081;-&#1076;&#1088;&#1091;&#1075;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90;&#1082;&#1088;&#1099;&#1090;&#1099;&#1081;%20&#1082;&#1083;&#1072;&#1089;&#1089;&#1085;&#1099;&#1081;%20&#1095;&#1072;&#1089;%20&#1086;%20&#1076;&#1088;&#1091;&#1078;&#1073;&#1077;\kogda_moi_druzja_so_mnoj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me\Мои документы\Мои рисунки\фоны\0a6030e0a7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000240"/>
            <a:ext cx="5572164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Классный час </a:t>
            </a:r>
            <a:b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 дружбе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Пляцковский-М-Савельев-Б-Настоящий-друг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614364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0"/>
            <a:ext cx="52673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357563"/>
            <a:ext cx="4857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857232"/>
            <a:ext cx="2857520" cy="1143008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1280" y="4143380"/>
            <a:ext cx="3842720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Спасибо!!!</a:t>
            </a:r>
          </a:p>
        </p:txBody>
      </p:sp>
    </p:spTree>
  </p:cSld>
  <p:clrMapOvr>
    <a:masterClrMapping/>
  </p:clrMapOvr>
  <p:transition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5017" y="1351508"/>
            <a:ext cx="83939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dirty="0">
                <a:solidFill>
                  <a:srgbClr val="C00000"/>
                </a:solidFill>
              </a:rPr>
              <a:t>"Не имей сто рублей, а имей сто друзей”</a:t>
            </a:r>
            <a:endParaRPr lang="ru-RU" sz="5400" dirty="0">
              <a:solidFill>
                <a:srgbClr val="C00000"/>
              </a:solidFill>
            </a:endParaRPr>
          </a:p>
          <a:p>
            <a:pPr lvl="0"/>
            <a:r>
              <a:rPr lang="ru-RU" sz="5400" dirty="0"/>
              <a:t> </a:t>
            </a:r>
            <a:r>
              <a:rPr lang="ru-RU" sz="5400" b="1" dirty="0">
                <a:solidFill>
                  <a:srgbClr val="7030A0"/>
                </a:solidFill>
              </a:rPr>
              <a:t>"Без друга на душе вьюга</a:t>
            </a:r>
            <a:r>
              <a:rPr lang="ru-RU" sz="5400" b="1" dirty="0" smtClean="0">
                <a:solidFill>
                  <a:srgbClr val="7030A0"/>
                </a:solidFill>
              </a:rPr>
              <a:t>”.</a:t>
            </a:r>
            <a:endParaRPr lang="ru-RU" sz="5400" dirty="0">
              <a:solidFill>
                <a:srgbClr val="7030A0"/>
              </a:solidFill>
            </a:endParaRPr>
          </a:p>
          <a:p>
            <a:pPr lvl="0"/>
            <a:r>
              <a:rPr lang="ru-RU" sz="5400" dirty="0"/>
              <a:t> </a:t>
            </a:r>
            <a:r>
              <a:rPr lang="ru-RU" sz="5400" b="1" dirty="0">
                <a:solidFill>
                  <a:srgbClr val="00B050"/>
                </a:solidFill>
              </a:rPr>
              <a:t>"Старый друг лучше новых двух”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ма\Мои документы\фоны презентац\fuzz_br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" y="-10274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642910" y="2000240"/>
            <a:ext cx="8202640" cy="4095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6712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</a:rPr>
              <a:t>Дружба</a:t>
            </a:r>
            <a:r>
              <a:rPr lang="ru-RU" sz="3200" b="1" i="1" u="sng" dirty="0">
                <a:solidFill>
                  <a:srgbClr val="00B050"/>
                </a:solidFill>
              </a:rPr>
              <a:t> - близкие отношения, основанные на взаимном доверии.</a:t>
            </a:r>
          </a:p>
          <a:p>
            <a:r>
              <a:rPr lang="ru-RU" sz="3200" b="1" i="1" u="sng" dirty="0">
                <a:solidFill>
                  <a:srgbClr val="FF0000"/>
                </a:solidFill>
              </a:rPr>
              <a:t>Друг</a:t>
            </a:r>
            <a:r>
              <a:rPr lang="ru-RU" sz="3200" b="1" i="1" u="sng" dirty="0">
                <a:solidFill>
                  <a:srgbClr val="7030A0"/>
                </a:solidFill>
              </a:rPr>
              <a:t> – человек, который связан с кем-нибудь дружбой.</a:t>
            </a:r>
            <a:br>
              <a:rPr lang="ru-RU" sz="3200" b="1" i="1" u="sng" dirty="0">
                <a:solidFill>
                  <a:srgbClr val="7030A0"/>
                </a:solidFill>
              </a:rPr>
            </a:br>
            <a:r>
              <a:rPr lang="ru-RU" sz="3200" b="1" u="sng" dirty="0">
                <a:solidFill>
                  <a:srgbClr val="FF0000"/>
                </a:solidFill>
              </a:rPr>
              <a:t>Товарищ</a:t>
            </a:r>
            <a:r>
              <a:rPr lang="ru-RU" sz="3200" b="1" u="sng" dirty="0">
                <a:solidFill>
                  <a:srgbClr val="002060"/>
                </a:solidFill>
              </a:rPr>
              <a:t> – человек, близкий кому-нибудь по взглядам, деятельности, по условиям жизни; дружески расположенный к кому-нибудь.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2590800" y="28194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514600" y="2971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34575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6477000" cy="1447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109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НАСТОЯЩИЙ ДРУГ -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929058" y="128586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скромный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71800" y="33528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доброжелательный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5181600" y="50292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отзывчивый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завистливый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04800" y="42672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равнодушный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хвастливый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злой</a:t>
            </a: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714348" y="6000768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добрый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357950" y="5929330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жадный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743200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2362200" y="3048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752600" y="38100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auto">
          <a:xfrm>
            <a:off x="3036083" y="5929330"/>
            <a:ext cx="3071834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эгоистичный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11" grpId="0" animBg="1"/>
      <p:bldP spid="4112" grpId="0" animBg="1"/>
      <p:bldP spid="4113" grpId="0" animBg="1"/>
      <p:bldP spid="4114" grpId="0" animBg="1"/>
      <p:bldP spid="4116" grpId="0" animBg="1"/>
      <p:bldP spid="4117" grpId="0" animBg="1"/>
      <p:bldP spid="4118" grpId="0" animBg="1"/>
      <p:bldP spid="412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65162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Друг – это интересная книга, которую читаешь.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- Друг – это мама, которая поможет в трудную минуту.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- Друг – это учитель, который помогает заглянуть в тайны знаний.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- Друг – это игрушки, которые выслушивают меня, когда мне плохо.</a:t>
            </a:r>
          </a:p>
        </p:txBody>
      </p:sp>
    </p:spTree>
    <p:extLst>
      <p:ext uri="{BB962C8B-B14F-4D97-AF65-F5344CB8AC3E}">
        <p14:creationId xmlns:p14="http://schemas.microsoft.com/office/powerpoint/2010/main" val="28071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\Мои документы\фоны презентац\fuzz_a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91628" y="540832"/>
            <a:ext cx="60067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aramond" pitchFamily="18" charset="0"/>
              </a:rPr>
              <a:t>Дружба-главное чудо всегда,</a:t>
            </a:r>
          </a:p>
          <a:p>
            <a:r>
              <a:rPr lang="ru-RU" sz="3200" dirty="0" smtClean="0">
                <a:latin typeface="Garamond" pitchFamily="18" charset="0"/>
              </a:rPr>
              <a:t>Сто открытий для всех настоящее,</a:t>
            </a:r>
          </a:p>
          <a:p>
            <a:r>
              <a:rPr lang="ru-RU" sz="3200" dirty="0" smtClean="0">
                <a:latin typeface="Garamond" pitchFamily="18" charset="0"/>
              </a:rPr>
              <a:t>И любая беда –не беда,</a:t>
            </a:r>
          </a:p>
          <a:p>
            <a:r>
              <a:rPr lang="ru-RU" sz="3200" dirty="0" smtClean="0">
                <a:latin typeface="Garamond" pitchFamily="18" charset="0"/>
              </a:rPr>
              <a:t>Если рядом друзья настоящие.</a:t>
            </a:r>
            <a:endParaRPr lang="ru-RU" sz="3200" dirty="0">
              <a:latin typeface="Garamond" pitchFamily="18" charset="0"/>
            </a:endParaRPr>
          </a:p>
        </p:txBody>
      </p:sp>
      <p:pic>
        <p:nvPicPr>
          <p:cNvPr id="6" name="Picture 6" descr="шабельник031"/>
          <p:cNvPicPr>
            <a:picLocks noChangeAspect="1" noChangeArrowheads="1"/>
          </p:cNvPicPr>
          <p:nvPr/>
        </p:nvPicPr>
        <p:blipFill>
          <a:blip r:embed="rId3">
            <a:lum contrast="16000"/>
          </a:blip>
          <a:srcRect/>
          <a:stretch>
            <a:fillRect/>
          </a:stretch>
        </p:blipFill>
        <p:spPr>
          <a:xfrm>
            <a:off x="3143240" y="2602935"/>
            <a:ext cx="3265498" cy="406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\Мои документы\фоны презентац\fuzz_a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472" y="1142984"/>
            <a:ext cx="80010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1. Забавные </a:t>
            </a:r>
            <a:r>
              <a:rPr lang="ru-RU" sz="3200" dirty="0" err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бурундучки</a:t>
            </a:r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 Чип и ...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2. Добрая Белоснежка и ...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3. Забавный </a:t>
            </a:r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мишка </a:t>
            </a:r>
            <a:r>
              <a:rPr lang="ru-RU" sz="3200" dirty="0" err="1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Винни</a:t>
            </a:r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Пух и ...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4. Добрый Малыш и ...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5. Доверчивый Буратино и </a:t>
            </a:r>
            <a:r>
              <a:rPr lang="ru-RU" sz="3200" dirty="0">
                <a:solidFill>
                  <a:srgbClr val="00005A"/>
                </a:solidFill>
                <a:latin typeface="Garamond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00005A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6. Зеленый крокодил Гена и .</a:t>
            </a:r>
            <a:r>
              <a:rPr lang="ru-RU" sz="3200" i="1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.. </a:t>
            </a:r>
            <a:endParaRPr lang="ru-RU" sz="3200" i="1" dirty="0" smtClean="0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7.Друзья-музыканты</a:t>
            </a:r>
            <a:r>
              <a:rPr lang="ru-RU" sz="3200" i="1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вместе жили, разбойников прогнали, концерты давали-…</a:t>
            </a:r>
          </a:p>
          <a:p>
            <a:pPr eaLnBrk="0" hangingPunct="0"/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8.Какая девочка выручала своего друга Кая из ледового плена?</a:t>
            </a:r>
            <a:endParaRPr lang="ru-RU" sz="3200" dirty="0">
              <a:latin typeface="Garamond" pitchFamily="18" charset="0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8272490" cy="107157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5871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20000"/>
                </a:solidFill>
                <a:latin typeface="Arial"/>
                <a:cs typeface="Arial"/>
              </a:rPr>
              <a:t>Кто с кем дружит?</a:t>
            </a:r>
            <a:endParaRPr lang="ru-RU" sz="3600" b="1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20000"/>
              </a:solidFill>
              <a:latin typeface="Arial"/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143116"/>
            <a:ext cx="121441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life-stories.ru/users/attach/21758648768313685687102772649410425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928670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journal.art4you.ru/upload/medialibrary/65c/65c7f6e4fc97afa649a5919cda47b1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428736"/>
            <a:ext cx="114300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0-tub-ru.yandex.net/i?id=95856478-62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362200"/>
            <a:ext cx="107157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4-tub-ru.yandex.net/i?id=160787581-50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002754"/>
            <a:ext cx="1143008" cy="85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ekazoo.ru/images/thumbs/id4860_w6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429000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.labirint.ru/images/comments_pic/0841/01labapc4122330822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2215" y="3815079"/>
            <a:ext cx="965753" cy="118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0-tub-ru.yandex.net/i?id=329051519-59-72&amp;n=2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5572140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7827" y="1214422"/>
            <a:ext cx="83939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Уважай  друга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Помогай другу в беде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Умей уступать своему другу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Умей признать свои ошибки и помириться с другом.                  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Будь вежливым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Быть честным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Быть внимательным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жадничай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9654" r="13110" b="6227"/>
          <a:stretch>
            <a:fillRect/>
          </a:stretch>
        </p:blipFill>
        <p:spPr bwMode="auto">
          <a:xfrm>
            <a:off x="6072198" y="3429000"/>
            <a:ext cx="264320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73747" y="428604"/>
            <a:ext cx="491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ПРАВИЛА  ДРУЖБЫ</a:t>
            </a:r>
            <a:endParaRPr lang="ru-RU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\Мои документы\Мои рисунки\картинки школы\1sentab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58082" y="6429396"/>
            <a:ext cx="1785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kogda_moi_druzja_so_mno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6072206"/>
            <a:ext cx="571504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0F1F4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</TotalTime>
  <Words>196</Words>
  <Application>Microsoft Office PowerPoint</Application>
  <PresentationFormat>Экран (4:3)</PresentationFormat>
  <Paragraphs>46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41</cp:revision>
  <dcterms:created xsi:type="dcterms:W3CDTF">2012-12-08T19:53:45Z</dcterms:created>
  <dcterms:modified xsi:type="dcterms:W3CDTF">2013-10-25T19:14:15Z</dcterms:modified>
</cp:coreProperties>
</file>