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7" r:id="rId3"/>
    <p:sldId id="278" r:id="rId4"/>
    <p:sldId id="279" r:id="rId5"/>
    <p:sldId id="285" r:id="rId6"/>
    <p:sldId id="281" r:id="rId7"/>
    <p:sldId id="286" r:id="rId8"/>
    <p:sldId id="283" r:id="rId9"/>
    <p:sldId id="282" r:id="rId10"/>
    <p:sldId id="258" r:id="rId11"/>
    <p:sldId id="288" r:id="rId12"/>
    <p:sldId id="287" r:id="rId13"/>
    <p:sldId id="261" r:id="rId14"/>
    <p:sldId id="263" r:id="rId15"/>
    <p:sldId id="289" r:id="rId16"/>
    <p:sldId id="259" r:id="rId17"/>
    <p:sldId id="290" r:id="rId18"/>
    <p:sldId id="292" r:id="rId19"/>
    <p:sldId id="291" r:id="rId20"/>
    <p:sldId id="264" r:id="rId21"/>
    <p:sldId id="262" r:id="rId22"/>
    <p:sldId id="265" r:id="rId23"/>
    <p:sldId id="268" r:id="rId24"/>
    <p:sldId id="296" r:id="rId25"/>
    <p:sldId id="269" r:id="rId26"/>
    <p:sldId id="266" r:id="rId27"/>
    <p:sldId id="293" r:id="rId28"/>
    <p:sldId id="270" r:id="rId29"/>
    <p:sldId id="274" r:id="rId30"/>
    <p:sldId id="275" r:id="rId31"/>
    <p:sldId id="271" r:id="rId32"/>
    <p:sldId id="276" r:id="rId33"/>
    <p:sldId id="294" r:id="rId34"/>
    <p:sldId id="297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66F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89" autoAdjust="0"/>
  </p:normalViewPr>
  <p:slideViewPr>
    <p:cSldViewPr>
      <p:cViewPr>
        <p:scale>
          <a:sx n="70" d="100"/>
          <a:sy n="70" d="100"/>
        </p:scale>
        <p:origin x="-118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AA4CB-9C25-41AB-9454-39089EC89C7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75143-3B56-46CE-BF3C-8897EC620D7F}">
      <dgm:prSet phldrT="[Текст]"/>
      <dgm:spPr/>
      <dgm:t>
        <a:bodyPr/>
        <a:lstStyle/>
        <a:p>
          <a:r>
            <a:rPr lang="ru-RU" dirty="0" smtClean="0"/>
            <a:t>1. вариант</a:t>
          </a:r>
          <a:endParaRPr lang="ru-RU" dirty="0"/>
        </a:p>
      </dgm:t>
    </dgm:pt>
    <dgm:pt modelId="{D4E31A55-FC29-43A7-B8DF-4E6F02DD065F}" type="parTrans" cxnId="{CD709096-2D75-42A1-8808-9EBF578BA5CB}">
      <dgm:prSet/>
      <dgm:spPr/>
      <dgm:t>
        <a:bodyPr/>
        <a:lstStyle/>
        <a:p>
          <a:endParaRPr lang="ru-RU"/>
        </a:p>
      </dgm:t>
    </dgm:pt>
    <dgm:pt modelId="{6245821F-3E30-42E6-AEDA-47A8738836B2}" type="sibTrans" cxnId="{CD709096-2D75-42A1-8808-9EBF578BA5CB}">
      <dgm:prSet/>
      <dgm:spPr/>
      <dgm:t>
        <a:bodyPr/>
        <a:lstStyle/>
        <a:p>
          <a:endParaRPr lang="ru-RU"/>
        </a:p>
      </dgm:t>
    </dgm:pt>
    <dgm:pt modelId="{DEF19983-64C9-4DD1-87EC-C0287FDB455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Ионная связь</a:t>
          </a:r>
          <a:endParaRPr lang="ru-RU" sz="2000" b="1" dirty="0"/>
        </a:p>
      </dgm:t>
    </dgm:pt>
    <dgm:pt modelId="{B4078FED-113D-492E-A678-169BE47CB758}" type="parTrans" cxnId="{1771EDD3-A531-454B-8E04-747502DFAEEB}">
      <dgm:prSet/>
      <dgm:spPr/>
      <dgm:t>
        <a:bodyPr/>
        <a:lstStyle/>
        <a:p>
          <a:endParaRPr lang="ru-RU"/>
        </a:p>
      </dgm:t>
    </dgm:pt>
    <dgm:pt modelId="{8DD0F77D-03AA-4625-8400-0D60A5CEC338}" type="sibTrans" cxnId="{1771EDD3-A531-454B-8E04-747502DFAEEB}">
      <dgm:prSet/>
      <dgm:spPr/>
      <dgm:t>
        <a:bodyPr/>
        <a:lstStyle/>
        <a:p>
          <a:endParaRPr lang="ru-RU"/>
        </a:p>
      </dgm:t>
    </dgm:pt>
    <dgm:pt modelId="{8AD13E16-5F7D-495E-861D-9482B1FEE7BD}">
      <dgm:prSet phldrT="[Текст]"/>
      <dgm:spPr/>
      <dgm:t>
        <a:bodyPr/>
        <a:lstStyle/>
        <a:p>
          <a:pPr algn="l"/>
          <a:r>
            <a:rPr lang="en-US" sz="2600" dirty="0" smtClean="0"/>
            <a:t>F2</a:t>
          </a:r>
          <a:endParaRPr lang="ru-RU" sz="2600" dirty="0"/>
        </a:p>
      </dgm:t>
    </dgm:pt>
    <dgm:pt modelId="{50CEDB50-BF21-472C-A9A3-4C62062A4154}" type="parTrans" cxnId="{7F871A85-7349-49E0-AA39-4D0700D0E031}">
      <dgm:prSet/>
      <dgm:spPr/>
      <dgm:t>
        <a:bodyPr/>
        <a:lstStyle/>
        <a:p>
          <a:endParaRPr lang="ru-RU"/>
        </a:p>
      </dgm:t>
    </dgm:pt>
    <dgm:pt modelId="{A4DCCAA1-3D8E-4D50-BE10-209F60E9CCE4}" type="sibTrans" cxnId="{7F871A85-7349-49E0-AA39-4D0700D0E031}">
      <dgm:prSet/>
      <dgm:spPr/>
      <dgm:t>
        <a:bodyPr/>
        <a:lstStyle/>
        <a:p>
          <a:endParaRPr lang="ru-RU"/>
        </a:p>
      </dgm:t>
    </dgm:pt>
    <dgm:pt modelId="{D9681C4F-7CFC-4957-B5E5-D4716D15A786}">
      <dgm:prSet phldrT="[Текст]" custT="1"/>
      <dgm:spPr/>
      <dgm:t>
        <a:bodyPr/>
        <a:lstStyle/>
        <a:p>
          <a:pPr algn="l"/>
          <a:r>
            <a:rPr lang="en-US" sz="2600" dirty="0" smtClean="0"/>
            <a:t>ZnBr2</a:t>
          </a:r>
          <a:endParaRPr lang="ru-RU" sz="2600" dirty="0"/>
        </a:p>
      </dgm:t>
    </dgm:pt>
    <dgm:pt modelId="{5C8B276D-4331-4949-9844-19E4E4D5BE17}" type="sibTrans" cxnId="{A4E1C722-39F8-4FCB-BD4E-95A1BF12386A}">
      <dgm:prSet/>
      <dgm:spPr/>
      <dgm:t>
        <a:bodyPr/>
        <a:lstStyle/>
        <a:p>
          <a:endParaRPr lang="ru-RU"/>
        </a:p>
      </dgm:t>
    </dgm:pt>
    <dgm:pt modelId="{97B6F75B-D186-4179-9437-B4D40A837733}" type="parTrans" cxnId="{A4E1C722-39F8-4FCB-BD4E-95A1BF12386A}">
      <dgm:prSet/>
      <dgm:spPr/>
      <dgm:t>
        <a:bodyPr/>
        <a:lstStyle/>
        <a:p>
          <a:endParaRPr lang="ru-RU"/>
        </a:p>
      </dgm:t>
    </dgm:pt>
    <dgm:pt modelId="{8A952A45-BA5E-4F46-B384-2E90E546F84B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Ковалентная неполярная связь</a:t>
          </a:r>
        </a:p>
      </dgm:t>
    </dgm:pt>
    <dgm:pt modelId="{1998C7B6-6FC5-420D-9B56-DA0E1A48D2A7}" type="sibTrans" cxnId="{2933D391-032B-4C7F-BB94-9C958225D241}">
      <dgm:prSet/>
      <dgm:spPr/>
      <dgm:t>
        <a:bodyPr/>
        <a:lstStyle/>
        <a:p>
          <a:endParaRPr lang="ru-RU"/>
        </a:p>
      </dgm:t>
    </dgm:pt>
    <dgm:pt modelId="{E0803ADA-7785-4C00-B1E8-79D4FDF4230C}" type="parTrans" cxnId="{2933D391-032B-4C7F-BB94-9C958225D241}">
      <dgm:prSet/>
      <dgm:spPr/>
      <dgm:t>
        <a:bodyPr/>
        <a:lstStyle/>
        <a:p>
          <a:endParaRPr lang="ru-RU"/>
        </a:p>
      </dgm:t>
    </dgm:pt>
    <dgm:pt modelId="{45D7663A-392A-4809-8534-801D831F0287}">
      <dgm:prSet phldrT="[Текст]"/>
      <dgm:spPr/>
      <dgm:t>
        <a:bodyPr/>
        <a:lstStyle/>
        <a:p>
          <a:r>
            <a:rPr lang="ru-RU" dirty="0" smtClean="0"/>
            <a:t>2. вариант</a:t>
          </a:r>
          <a:endParaRPr lang="ru-RU" dirty="0"/>
        </a:p>
      </dgm:t>
    </dgm:pt>
    <dgm:pt modelId="{62E4276B-0B56-47BB-A0CE-0213C1D201C0}" type="sibTrans" cxnId="{881B8FBA-7E66-422A-9EC2-B1FBC2D51F90}">
      <dgm:prSet/>
      <dgm:spPr/>
      <dgm:t>
        <a:bodyPr/>
        <a:lstStyle/>
        <a:p>
          <a:endParaRPr lang="ru-RU"/>
        </a:p>
      </dgm:t>
    </dgm:pt>
    <dgm:pt modelId="{0D15AC5D-4501-4B33-8C9D-E4F57FEAFB1F}" type="parTrans" cxnId="{881B8FBA-7E66-422A-9EC2-B1FBC2D51F90}">
      <dgm:prSet/>
      <dgm:spPr/>
      <dgm:t>
        <a:bodyPr/>
        <a:lstStyle/>
        <a:p>
          <a:endParaRPr lang="ru-RU"/>
        </a:p>
      </dgm:t>
    </dgm:pt>
    <dgm:pt modelId="{FAF0248F-F0A8-4003-83DD-AFC72FB57D57}">
      <dgm:prSet phldrT="[Текст]"/>
      <dgm:spPr/>
      <dgm:t>
        <a:bodyPr/>
        <a:lstStyle/>
        <a:p>
          <a:r>
            <a:rPr lang="ru-RU" dirty="0" smtClean="0"/>
            <a:t>3. вариант</a:t>
          </a:r>
          <a:endParaRPr lang="ru-RU" dirty="0"/>
        </a:p>
      </dgm:t>
    </dgm:pt>
    <dgm:pt modelId="{25E73B9C-8159-4653-82F5-D44C5973A874}" type="sibTrans" cxnId="{FB0F31F2-C05B-4431-8D5C-C99D1B9FD37F}">
      <dgm:prSet/>
      <dgm:spPr/>
      <dgm:t>
        <a:bodyPr/>
        <a:lstStyle/>
        <a:p>
          <a:endParaRPr lang="ru-RU"/>
        </a:p>
      </dgm:t>
    </dgm:pt>
    <dgm:pt modelId="{16D27F5F-9280-4AC0-80FE-914F18E04040}" type="parTrans" cxnId="{FB0F31F2-C05B-4431-8D5C-C99D1B9FD37F}">
      <dgm:prSet/>
      <dgm:spPr/>
      <dgm:t>
        <a:bodyPr/>
        <a:lstStyle/>
        <a:p>
          <a:endParaRPr lang="ru-RU"/>
        </a:p>
      </dgm:t>
    </dgm:pt>
    <dgm:pt modelId="{B13E90F5-DD37-4A8E-AC98-83454D786628}">
      <dgm:prSet phldrT="[Текст]" custT="1"/>
      <dgm:spPr/>
      <dgm:t>
        <a:bodyPr/>
        <a:lstStyle/>
        <a:p>
          <a:pPr algn="l"/>
          <a:r>
            <a:rPr lang="en-US" sz="2600" dirty="0" smtClean="0"/>
            <a:t>MgCl2</a:t>
          </a:r>
          <a:endParaRPr lang="ru-RU" sz="2600" dirty="0"/>
        </a:p>
      </dgm:t>
    </dgm:pt>
    <dgm:pt modelId="{E5E50DEB-0A2F-47DE-B67C-3236D5D9B111}" type="sibTrans" cxnId="{ABDB6A25-4B01-4546-967E-2F88AFC41C65}">
      <dgm:prSet/>
      <dgm:spPr/>
      <dgm:t>
        <a:bodyPr/>
        <a:lstStyle/>
        <a:p>
          <a:endParaRPr lang="ru-RU"/>
        </a:p>
      </dgm:t>
    </dgm:pt>
    <dgm:pt modelId="{3B6B172B-FA39-4354-BA9C-055417DBBD06}" type="parTrans" cxnId="{ABDB6A25-4B01-4546-967E-2F88AFC41C65}">
      <dgm:prSet/>
      <dgm:spPr/>
      <dgm:t>
        <a:bodyPr/>
        <a:lstStyle/>
        <a:p>
          <a:endParaRPr lang="ru-RU"/>
        </a:p>
      </dgm:t>
    </dgm:pt>
    <dgm:pt modelId="{71019349-3A67-4EE2-9D50-CEB0EA32E9E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Ковалентная полярная связь</a:t>
          </a:r>
        </a:p>
      </dgm:t>
    </dgm:pt>
    <dgm:pt modelId="{B85ED770-B95E-4D66-8DBA-258295A2D0BA}" type="sibTrans" cxnId="{057F6589-4A72-4135-BDEB-9B254221AC43}">
      <dgm:prSet/>
      <dgm:spPr/>
      <dgm:t>
        <a:bodyPr/>
        <a:lstStyle/>
        <a:p>
          <a:endParaRPr lang="ru-RU"/>
        </a:p>
      </dgm:t>
    </dgm:pt>
    <dgm:pt modelId="{D2DD6602-0CA1-41E8-9C0D-DAF7F7A99ADC}" type="parTrans" cxnId="{057F6589-4A72-4135-BDEB-9B254221AC43}">
      <dgm:prSet/>
      <dgm:spPr/>
      <dgm:t>
        <a:bodyPr/>
        <a:lstStyle/>
        <a:p>
          <a:endParaRPr lang="ru-RU"/>
        </a:p>
      </dgm:t>
    </dgm:pt>
    <dgm:pt modelId="{D017D51D-7A95-4EB3-982C-207FE745EE06}">
      <dgm:prSet phldrT="[Текст]"/>
      <dgm:spPr/>
      <dgm:t>
        <a:bodyPr/>
        <a:lstStyle/>
        <a:p>
          <a:pPr algn="l"/>
          <a:r>
            <a:rPr lang="en-US" sz="2600" dirty="0" err="1" smtClean="0"/>
            <a:t>LiBr</a:t>
          </a:r>
          <a:endParaRPr lang="ru-RU" sz="2600" dirty="0"/>
        </a:p>
      </dgm:t>
    </dgm:pt>
    <dgm:pt modelId="{DD486598-D29F-4533-B610-827F6C2B1E23}" type="parTrans" cxnId="{BC2A5044-8CC1-4F5D-9DE1-9EC4CFCFFA42}">
      <dgm:prSet/>
      <dgm:spPr/>
      <dgm:t>
        <a:bodyPr/>
        <a:lstStyle/>
        <a:p>
          <a:endParaRPr lang="ru-RU"/>
        </a:p>
      </dgm:t>
    </dgm:pt>
    <dgm:pt modelId="{7E327A52-121E-4E7D-A9F5-31848E387D7B}" type="sibTrans" cxnId="{BC2A5044-8CC1-4F5D-9DE1-9EC4CFCFFA42}">
      <dgm:prSet/>
      <dgm:spPr/>
      <dgm:t>
        <a:bodyPr/>
        <a:lstStyle/>
        <a:p>
          <a:endParaRPr lang="ru-RU"/>
        </a:p>
      </dgm:t>
    </dgm:pt>
    <dgm:pt modelId="{47E1B66A-5993-4DC9-8B4F-11B1526AC4F1}">
      <dgm:prSet phldrT="[Текст]"/>
      <dgm:spPr/>
      <dgm:t>
        <a:bodyPr/>
        <a:lstStyle/>
        <a:p>
          <a:pPr algn="l"/>
          <a:r>
            <a:rPr lang="en-US" sz="2600" dirty="0" smtClean="0"/>
            <a:t> SO3</a:t>
          </a:r>
          <a:endParaRPr lang="ru-RU" sz="2600" dirty="0"/>
        </a:p>
      </dgm:t>
    </dgm:pt>
    <dgm:pt modelId="{A242AF51-AC50-4033-846A-30999EFC3DDB}" type="parTrans" cxnId="{92074BE2-809F-4738-88AC-83A019559C94}">
      <dgm:prSet/>
      <dgm:spPr/>
      <dgm:t>
        <a:bodyPr/>
        <a:lstStyle/>
        <a:p>
          <a:endParaRPr lang="ru-RU"/>
        </a:p>
      </dgm:t>
    </dgm:pt>
    <dgm:pt modelId="{03282CE1-0EA8-4B06-9BB2-090BB11CC935}" type="sibTrans" cxnId="{92074BE2-809F-4738-88AC-83A019559C94}">
      <dgm:prSet/>
      <dgm:spPr/>
      <dgm:t>
        <a:bodyPr/>
        <a:lstStyle/>
        <a:p>
          <a:endParaRPr lang="ru-RU"/>
        </a:p>
      </dgm:t>
    </dgm:pt>
    <dgm:pt modelId="{6EA6C900-86DA-433E-B9B0-AC8042E168CB}">
      <dgm:prSet phldrT="[Текст]"/>
      <dgm:spPr/>
      <dgm:t>
        <a:bodyPr/>
        <a:lstStyle/>
        <a:p>
          <a:pPr algn="l"/>
          <a:r>
            <a:rPr lang="en-US" sz="2600" dirty="0" smtClean="0"/>
            <a:t> H2O</a:t>
          </a:r>
          <a:endParaRPr lang="ru-RU" sz="2600" dirty="0"/>
        </a:p>
      </dgm:t>
    </dgm:pt>
    <dgm:pt modelId="{B9292072-3DD1-4FD4-9784-05469ACE98D0}" type="parTrans" cxnId="{BA8200C5-18C4-4406-903C-F481DCBC4CA7}">
      <dgm:prSet/>
      <dgm:spPr/>
      <dgm:t>
        <a:bodyPr/>
        <a:lstStyle/>
        <a:p>
          <a:endParaRPr lang="ru-RU"/>
        </a:p>
      </dgm:t>
    </dgm:pt>
    <dgm:pt modelId="{69D6BFCD-E9D8-4775-A047-453C4A6309A6}" type="sibTrans" cxnId="{BA8200C5-18C4-4406-903C-F481DCBC4CA7}">
      <dgm:prSet/>
      <dgm:spPr/>
      <dgm:t>
        <a:bodyPr/>
        <a:lstStyle/>
        <a:p>
          <a:endParaRPr lang="ru-RU"/>
        </a:p>
      </dgm:t>
    </dgm:pt>
    <dgm:pt modelId="{818EA6B2-8CC1-45C7-8B15-6FC6370326BA}">
      <dgm:prSet phldrT="[Текст]"/>
      <dgm:spPr/>
      <dgm:t>
        <a:bodyPr/>
        <a:lstStyle/>
        <a:p>
          <a:pPr algn="l"/>
          <a:r>
            <a:rPr lang="en-US" sz="2600" dirty="0" smtClean="0"/>
            <a:t> P4</a:t>
          </a:r>
          <a:endParaRPr lang="ru-RU" sz="2600" dirty="0"/>
        </a:p>
      </dgm:t>
    </dgm:pt>
    <dgm:pt modelId="{8F051310-B213-4650-BE55-32773E077653}" type="parTrans" cxnId="{A436FE78-7612-48E5-8265-F84BB9687BC3}">
      <dgm:prSet/>
      <dgm:spPr/>
      <dgm:t>
        <a:bodyPr/>
        <a:lstStyle/>
        <a:p>
          <a:endParaRPr lang="ru-RU"/>
        </a:p>
      </dgm:t>
    </dgm:pt>
    <dgm:pt modelId="{2EEED1E9-3ADC-4F55-85E0-529F4574783E}" type="sibTrans" cxnId="{A436FE78-7612-48E5-8265-F84BB9687BC3}">
      <dgm:prSet/>
      <dgm:spPr/>
      <dgm:t>
        <a:bodyPr/>
        <a:lstStyle/>
        <a:p>
          <a:endParaRPr lang="ru-RU"/>
        </a:p>
      </dgm:t>
    </dgm:pt>
    <dgm:pt modelId="{3A1802F9-9B6D-4E4F-8F1E-5EE553B12265}">
      <dgm:prSet phldrT="[Текст]" custT="1"/>
      <dgm:spPr/>
      <dgm:t>
        <a:bodyPr/>
        <a:lstStyle/>
        <a:p>
          <a:pPr algn="l"/>
          <a:r>
            <a:rPr lang="en-US" sz="2600" dirty="0" smtClean="0"/>
            <a:t> CH4</a:t>
          </a:r>
          <a:endParaRPr lang="ru-RU" sz="2600" dirty="0"/>
        </a:p>
      </dgm:t>
    </dgm:pt>
    <dgm:pt modelId="{59CAD82A-9021-4496-8D8E-328763610C4A}" type="parTrans" cxnId="{91655802-9351-4C1A-A477-1FFE2EDDAFDC}">
      <dgm:prSet/>
      <dgm:spPr/>
      <dgm:t>
        <a:bodyPr/>
        <a:lstStyle/>
        <a:p>
          <a:endParaRPr lang="ru-RU"/>
        </a:p>
      </dgm:t>
    </dgm:pt>
    <dgm:pt modelId="{F06B610C-686F-4D94-9F48-232949E03F4A}" type="sibTrans" cxnId="{91655802-9351-4C1A-A477-1FFE2EDDAFDC}">
      <dgm:prSet/>
      <dgm:spPr/>
      <dgm:t>
        <a:bodyPr/>
        <a:lstStyle/>
        <a:p>
          <a:endParaRPr lang="ru-RU"/>
        </a:p>
      </dgm:t>
    </dgm:pt>
    <dgm:pt modelId="{085CAB28-34CA-42E4-9FF8-DC85E4257D34}">
      <dgm:prSet phldrT="[Текст]" custT="1"/>
      <dgm:spPr/>
      <dgm:t>
        <a:bodyPr/>
        <a:lstStyle/>
        <a:p>
          <a:pPr algn="l"/>
          <a:r>
            <a:rPr lang="en-US" sz="2600" dirty="0" smtClean="0"/>
            <a:t> I2</a:t>
          </a:r>
          <a:endParaRPr lang="ru-RU" sz="2600" dirty="0"/>
        </a:p>
      </dgm:t>
    </dgm:pt>
    <dgm:pt modelId="{00656E93-7E5B-4018-A13B-506986EAE56A}" type="parTrans" cxnId="{2AAD2BFF-6DB6-45C0-8F31-D02D99B823D7}">
      <dgm:prSet/>
      <dgm:spPr/>
      <dgm:t>
        <a:bodyPr/>
        <a:lstStyle/>
        <a:p>
          <a:endParaRPr lang="ru-RU"/>
        </a:p>
      </dgm:t>
    </dgm:pt>
    <dgm:pt modelId="{8564BEBE-536C-4B86-978C-2FF6582D8B84}" type="sibTrans" cxnId="{2AAD2BFF-6DB6-45C0-8F31-D02D99B823D7}">
      <dgm:prSet/>
      <dgm:spPr/>
      <dgm:t>
        <a:bodyPr/>
        <a:lstStyle/>
        <a:p>
          <a:endParaRPr lang="ru-RU"/>
        </a:p>
      </dgm:t>
    </dgm:pt>
    <dgm:pt modelId="{20C53647-DD06-4EDD-8168-8BE7BC10D801}">
      <dgm:prSet phldrT="[Текст]" custT="1"/>
      <dgm:spPr/>
      <dgm:t>
        <a:bodyPr/>
        <a:lstStyle/>
        <a:p>
          <a:pPr algn="l"/>
          <a:r>
            <a:rPr lang="en-US" sz="2600" dirty="0" smtClean="0"/>
            <a:t> Al2S3</a:t>
          </a:r>
          <a:endParaRPr lang="ru-RU" sz="2600" dirty="0"/>
        </a:p>
      </dgm:t>
    </dgm:pt>
    <dgm:pt modelId="{27BB7B5B-0343-418A-AF5C-72294784E12D}" type="parTrans" cxnId="{E4E5527D-8F40-41E6-B99E-082EC1170F34}">
      <dgm:prSet/>
      <dgm:spPr/>
      <dgm:t>
        <a:bodyPr/>
        <a:lstStyle/>
        <a:p>
          <a:endParaRPr lang="ru-RU"/>
        </a:p>
      </dgm:t>
    </dgm:pt>
    <dgm:pt modelId="{852F1319-33C3-4284-AC7F-C35CE8C163F6}" type="sibTrans" cxnId="{E4E5527D-8F40-41E6-B99E-082EC1170F34}">
      <dgm:prSet/>
      <dgm:spPr/>
      <dgm:t>
        <a:bodyPr/>
        <a:lstStyle/>
        <a:p>
          <a:endParaRPr lang="ru-RU"/>
        </a:p>
      </dgm:t>
    </dgm:pt>
    <dgm:pt modelId="{792F30A8-7C8A-4441-AE74-2F2B2AA431BF}">
      <dgm:prSet phldrT="[Текст]" custT="1"/>
      <dgm:spPr/>
      <dgm:t>
        <a:bodyPr/>
        <a:lstStyle/>
        <a:p>
          <a:pPr algn="l"/>
          <a:r>
            <a:rPr lang="en-US" sz="2600" dirty="0" smtClean="0"/>
            <a:t>Na</a:t>
          </a:r>
          <a:endParaRPr lang="ru-RU" sz="2600" dirty="0"/>
        </a:p>
      </dgm:t>
    </dgm:pt>
    <dgm:pt modelId="{6EF48C37-BB39-4E87-AD1F-0A7638F8041E}" type="parTrans" cxnId="{052EC89F-B140-4B51-9B04-9629D1827975}">
      <dgm:prSet/>
      <dgm:spPr/>
    </dgm:pt>
    <dgm:pt modelId="{E8C5E2D6-CDD7-4C9B-BF81-C1D2AAD111D4}" type="sibTrans" cxnId="{052EC89F-B140-4B51-9B04-9629D1827975}">
      <dgm:prSet/>
      <dgm:spPr/>
    </dgm:pt>
    <dgm:pt modelId="{0E33D0C5-F81E-4197-9A83-845B37BEE5A1}">
      <dgm:prSet phldrT="[Текст]" custT="1"/>
      <dgm:spPr/>
      <dgm:t>
        <a:bodyPr/>
        <a:lstStyle/>
        <a:p>
          <a:pPr algn="l"/>
          <a:r>
            <a:rPr lang="en-US" sz="2600" dirty="0" smtClean="0"/>
            <a:t> HF</a:t>
          </a:r>
          <a:endParaRPr lang="ru-RU" sz="2600" dirty="0"/>
        </a:p>
      </dgm:t>
    </dgm:pt>
    <dgm:pt modelId="{513631F8-BD6F-48D8-8198-33B49D55FC83}" type="parTrans" cxnId="{0BA9963C-7910-40F0-A2DF-717EE0F99926}">
      <dgm:prSet/>
      <dgm:spPr/>
    </dgm:pt>
    <dgm:pt modelId="{839B330D-DB69-4B12-94AD-DFD716E45D55}" type="sibTrans" cxnId="{0BA9963C-7910-40F0-A2DF-717EE0F99926}">
      <dgm:prSet/>
      <dgm:spPr/>
    </dgm:pt>
    <dgm:pt modelId="{2F37C2B8-5B19-4FAE-906F-413BBF40A302}">
      <dgm:prSet phldrT="[Текст]" custT="1"/>
      <dgm:spPr/>
      <dgm:t>
        <a:bodyPr/>
        <a:lstStyle/>
        <a:p>
          <a:pPr algn="l"/>
          <a:r>
            <a:rPr lang="en-US" sz="2600" dirty="0" smtClean="0"/>
            <a:t> </a:t>
          </a:r>
          <a:r>
            <a:rPr lang="en-US" sz="2600" dirty="0" err="1" smtClean="0"/>
            <a:t>CuS</a:t>
          </a:r>
          <a:endParaRPr lang="ru-RU" sz="2600" dirty="0"/>
        </a:p>
      </dgm:t>
    </dgm:pt>
    <dgm:pt modelId="{71028D50-39E9-45C4-A05E-0D30380062D1}" type="parTrans" cxnId="{06C09E49-6B0E-4581-86CC-A549AC799661}">
      <dgm:prSet/>
      <dgm:spPr/>
    </dgm:pt>
    <dgm:pt modelId="{2B81AAFF-3C58-47A6-B81E-01CBD1DE92AF}" type="sibTrans" cxnId="{06C09E49-6B0E-4581-86CC-A549AC799661}">
      <dgm:prSet/>
      <dgm:spPr/>
    </dgm:pt>
    <dgm:pt modelId="{4A0C7E58-55D0-428A-8F80-F71934EF0B42}">
      <dgm:prSet phldrT="[Текст]" custT="1"/>
      <dgm:spPr/>
      <dgm:t>
        <a:bodyPr/>
        <a:lstStyle/>
        <a:p>
          <a:pPr algn="l"/>
          <a:r>
            <a:rPr lang="en-US" sz="2600" dirty="0" smtClean="0"/>
            <a:t> Fe</a:t>
          </a:r>
          <a:endParaRPr lang="ru-RU" sz="2600" dirty="0"/>
        </a:p>
      </dgm:t>
    </dgm:pt>
    <dgm:pt modelId="{70B0F83E-E0E4-49B3-92A0-22F7A82298DE}" type="parTrans" cxnId="{BC28FD0B-DD60-450E-ACAB-4FEB3D3A33FD}">
      <dgm:prSet/>
      <dgm:spPr/>
    </dgm:pt>
    <dgm:pt modelId="{532FEC61-C3C0-4D92-B3C7-A6FB5C712390}" type="sibTrans" cxnId="{BC28FD0B-DD60-450E-ACAB-4FEB3D3A33FD}">
      <dgm:prSet/>
      <dgm:spPr/>
    </dgm:pt>
    <dgm:pt modelId="{AA75FFA5-75E3-44DC-A582-D1E43774792F}">
      <dgm:prSet phldrT="[Текст]" custT="1"/>
      <dgm:spPr/>
      <dgm:t>
        <a:bodyPr/>
        <a:lstStyle/>
        <a:p>
          <a:pPr algn="l"/>
          <a:r>
            <a:rPr lang="en-US" sz="2600" dirty="0" smtClean="0"/>
            <a:t> N2</a:t>
          </a:r>
          <a:endParaRPr lang="ru-RU" sz="2600" dirty="0"/>
        </a:p>
      </dgm:t>
    </dgm:pt>
    <dgm:pt modelId="{1AF76606-EDDB-4354-A09B-0B44399EC527}" type="parTrans" cxnId="{81B51EB3-A29B-48A6-B007-CC1D3D206F4A}">
      <dgm:prSet/>
      <dgm:spPr/>
    </dgm:pt>
    <dgm:pt modelId="{0290AC59-A861-4D9F-8715-CFA01DB9D6CC}" type="sibTrans" cxnId="{81B51EB3-A29B-48A6-B007-CC1D3D206F4A}">
      <dgm:prSet/>
      <dgm:spPr/>
    </dgm:pt>
    <dgm:pt modelId="{6F772EC1-E812-44BC-B638-90D80A4DE098}" type="pres">
      <dgm:prSet presAssocID="{E16AA4CB-9C25-41AB-9454-39089EC89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0B025-C8FD-42BD-907F-9A4EC00B34D7}" type="pres">
      <dgm:prSet presAssocID="{81E75143-3B56-46CE-BF3C-8897EC620D7F}" presName="composite" presStyleCnt="0"/>
      <dgm:spPr/>
    </dgm:pt>
    <dgm:pt modelId="{571EEA4D-335D-4989-857C-34996495306B}" type="pres">
      <dgm:prSet presAssocID="{81E75143-3B56-46CE-BF3C-8897EC620D7F}" presName="parTx" presStyleLbl="alignNode1" presStyleIdx="0" presStyleCnt="3" custScaleY="104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89D01-1DA4-4CDE-8B23-D64FF3C59665}" type="pres">
      <dgm:prSet presAssocID="{81E75143-3B56-46CE-BF3C-8897EC620D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6329C-CC1B-427E-99E2-207193EC5887}" type="pres">
      <dgm:prSet presAssocID="{6245821F-3E30-42E6-AEDA-47A8738836B2}" presName="space" presStyleCnt="0"/>
      <dgm:spPr/>
    </dgm:pt>
    <dgm:pt modelId="{2B52D6FC-2A22-4FFF-9622-9D48A3189BE4}" type="pres">
      <dgm:prSet presAssocID="{45D7663A-392A-4809-8534-801D831F0287}" presName="composite" presStyleCnt="0"/>
      <dgm:spPr/>
    </dgm:pt>
    <dgm:pt modelId="{AC07942C-35A8-484F-813A-7F34A232B96E}" type="pres">
      <dgm:prSet presAssocID="{45D7663A-392A-4809-8534-801D831F02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2E3F8-501A-4812-B794-5FCA109D89DD}" type="pres">
      <dgm:prSet presAssocID="{45D7663A-392A-4809-8534-801D831F028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5E11B-58EA-41F9-9C39-B25D1B50CE6C}" type="pres">
      <dgm:prSet presAssocID="{62E4276B-0B56-47BB-A0CE-0213C1D201C0}" presName="space" presStyleCnt="0"/>
      <dgm:spPr/>
    </dgm:pt>
    <dgm:pt modelId="{ECBC4F5D-C7E6-4770-A405-5F8E2356B438}" type="pres">
      <dgm:prSet presAssocID="{FAF0248F-F0A8-4003-83DD-AFC72FB57D57}" presName="composite" presStyleCnt="0"/>
      <dgm:spPr/>
    </dgm:pt>
    <dgm:pt modelId="{DB045584-0F03-455C-B951-8639E87482A1}" type="pres">
      <dgm:prSet presAssocID="{FAF0248F-F0A8-4003-83DD-AFC72FB57D5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A59A9-38D0-4EAC-95BF-0DF4CBC941F9}" type="pres">
      <dgm:prSet presAssocID="{FAF0248F-F0A8-4003-83DD-AFC72FB57D5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8FD0B-DD60-450E-ACAB-4FEB3D3A33FD}" srcId="{FAF0248F-F0A8-4003-83DD-AFC72FB57D57}" destId="{4A0C7E58-55D0-428A-8F80-F71934EF0B42}" srcOrd="4" destOrd="0" parTransId="{70B0F83E-E0E4-49B3-92A0-22F7A82298DE}" sibTransId="{532FEC61-C3C0-4D92-B3C7-A6FB5C712390}"/>
    <dgm:cxn modelId="{0BA9963C-7910-40F0-A2DF-717EE0F99926}" srcId="{FAF0248F-F0A8-4003-83DD-AFC72FB57D57}" destId="{0E33D0C5-F81E-4197-9A83-845B37BEE5A1}" srcOrd="2" destOrd="0" parTransId="{513631F8-BD6F-48D8-8198-33B49D55FC83}" sibTransId="{839B330D-DB69-4B12-94AD-DFD716E45D55}"/>
    <dgm:cxn modelId="{1DF91AA1-E2CA-4069-8F15-EAE772C8303A}" type="presOf" srcId="{792F30A8-7C8A-4441-AE74-2F2B2AA431BF}" destId="{C012E3F8-501A-4812-B794-5FCA109D89DD}" srcOrd="0" destOrd="2" presId="urn:microsoft.com/office/officeart/2005/8/layout/hList1"/>
    <dgm:cxn modelId="{250800BB-027D-445B-ACDF-7A29EE345E0A}" type="presOf" srcId="{D017D51D-7A95-4EB3-982C-207FE745EE06}" destId="{7CB89D01-1DA4-4CDE-8B23-D64FF3C59665}" srcOrd="0" destOrd="2" presId="urn:microsoft.com/office/officeart/2005/8/layout/hList1"/>
    <dgm:cxn modelId="{BA8200C5-18C4-4406-903C-F481DCBC4CA7}" srcId="{81E75143-3B56-46CE-BF3C-8897EC620D7F}" destId="{6EA6C900-86DA-433E-B9B0-AC8042E168CB}" srcOrd="4" destOrd="0" parTransId="{B9292072-3DD1-4FD4-9784-05469ACE98D0}" sibTransId="{69D6BFCD-E9D8-4775-A047-453C4A6309A6}"/>
    <dgm:cxn modelId="{66356A2A-FB07-41FC-BE24-44CB36FCEBB3}" type="presOf" srcId="{E16AA4CB-9C25-41AB-9454-39089EC89C79}" destId="{6F772EC1-E812-44BC-B638-90D80A4DE098}" srcOrd="0" destOrd="0" presId="urn:microsoft.com/office/officeart/2005/8/layout/hList1"/>
    <dgm:cxn modelId="{2A59D10B-3402-402E-A6CF-CC158B513B37}" type="presOf" srcId="{81E75143-3B56-46CE-BF3C-8897EC620D7F}" destId="{571EEA4D-335D-4989-857C-34996495306B}" srcOrd="0" destOrd="0" presId="urn:microsoft.com/office/officeart/2005/8/layout/hList1"/>
    <dgm:cxn modelId="{A436FE78-7612-48E5-8265-F84BB9687BC3}" srcId="{81E75143-3B56-46CE-BF3C-8897EC620D7F}" destId="{818EA6B2-8CC1-45C7-8B15-6FC6370326BA}" srcOrd="5" destOrd="0" parTransId="{8F051310-B213-4650-BE55-32773E077653}" sibTransId="{2EEED1E9-3ADC-4F55-85E0-529F4574783E}"/>
    <dgm:cxn modelId="{052EC89F-B140-4B51-9B04-9629D1827975}" srcId="{45D7663A-392A-4809-8534-801D831F0287}" destId="{792F30A8-7C8A-4441-AE74-2F2B2AA431BF}" srcOrd="2" destOrd="0" parTransId="{6EF48C37-BB39-4E87-AD1F-0A7638F8041E}" sibTransId="{E8C5E2D6-CDD7-4C9B-BF81-C1D2AAD111D4}"/>
    <dgm:cxn modelId="{589F595D-E395-44BD-8FBB-9ED102A68B56}" type="presOf" srcId="{D9681C4F-7CFC-4957-B5E5-D4716D15A786}" destId="{C012E3F8-501A-4812-B794-5FCA109D89DD}" srcOrd="0" destOrd="1" presId="urn:microsoft.com/office/officeart/2005/8/layout/hList1"/>
    <dgm:cxn modelId="{FB0F31F2-C05B-4431-8D5C-C99D1B9FD37F}" srcId="{E16AA4CB-9C25-41AB-9454-39089EC89C79}" destId="{FAF0248F-F0A8-4003-83DD-AFC72FB57D57}" srcOrd="2" destOrd="0" parTransId="{16D27F5F-9280-4AC0-80FE-914F18E04040}" sibTransId="{25E73B9C-8159-4653-82F5-D44C5973A874}"/>
    <dgm:cxn modelId="{91655802-9351-4C1A-A477-1FFE2EDDAFDC}" srcId="{45D7663A-392A-4809-8534-801D831F0287}" destId="{3A1802F9-9B6D-4E4F-8F1E-5EE553B12265}" srcOrd="3" destOrd="0" parTransId="{59CAD82A-9021-4496-8D8E-328763610C4A}" sibTransId="{F06B610C-686F-4D94-9F48-232949E03F4A}"/>
    <dgm:cxn modelId="{2CF28372-CE0A-42E8-8266-52C4DBCEA560}" type="presOf" srcId="{8A952A45-BA5E-4F46-B384-2E90E546F84B}" destId="{C012E3F8-501A-4812-B794-5FCA109D89DD}" srcOrd="0" destOrd="0" presId="urn:microsoft.com/office/officeart/2005/8/layout/hList1"/>
    <dgm:cxn modelId="{C5E7A7DC-B572-4176-8FAA-8724746C7A03}" type="presOf" srcId="{DEF19983-64C9-4DD1-87EC-C0287FDB455F}" destId="{7CB89D01-1DA4-4CDE-8B23-D64FF3C59665}" srcOrd="0" destOrd="0" presId="urn:microsoft.com/office/officeart/2005/8/layout/hList1"/>
    <dgm:cxn modelId="{1771EDD3-A531-454B-8E04-747502DFAEEB}" srcId="{81E75143-3B56-46CE-BF3C-8897EC620D7F}" destId="{DEF19983-64C9-4DD1-87EC-C0287FDB455F}" srcOrd="0" destOrd="0" parTransId="{B4078FED-113D-492E-A678-169BE47CB758}" sibTransId="{8DD0F77D-03AA-4625-8400-0D60A5CEC338}"/>
    <dgm:cxn modelId="{CD709096-2D75-42A1-8808-9EBF578BA5CB}" srcId="{E16AA4CB-9C25-41AB-9454-39089EC89C79}" destId="{81E75143-3B56-46CE-BF3C-8897EC620D7F}" srcOrd="0" destOrd="0" parTransId="{D4E31A55-FC29-43A7-B8DF-4E6F02DD065F}" sibTransId="{6245821F-3E30-42E6-AEDA-47A8738836B2}"/>
    <dgm:cxn modelId="{81B51EB3-A29B-48A6-B007-CC1D3D206F4A}" srcId="{FAF0248F-F0A8-4003-83DD-AFC72FB57D57}" destId="{AA75FFA5-75E3-44DC-A582-D1E43774792F}" srcOrd="5" destOrd="0" parTransId="{1AF76606-EDDB-4354-A09B-0B44399EC527}" sibTransId="{0290AC59-A861-4D9F-8715-CFA01DB9D6CC}"/>
    <dgm:cxn modelId="{768BFB0D-0E5D-4A69-8E80-50544317351A}" type="presOf" srcId="{2F37C2B8-5B19-4FAE-906F-413BBF40A302}" destId="{169A59A9-38D0-4EAC-95BF-0DF4CBC941F9}" srcOrd="0" destOrd="3" presId="urn:microsoft.com/office/officeart/2005/8/layout/hList1"/>
    <dgm:cxn modelId="{AF45C51B-892A-4C19-8074-832FBCFA4F6D}" type="presOf" srcId="{6EA6C900-86DA-433E-B9B0-AC8042E168CB}" destId="{7CB89D01-1DA4-4CDE-8B23-D64FF3C59665}" srcOrd="0" destOrd="4" presId="urn:microsoft.com/office/officeart/2005/8/layout/hList1"/>
    <dgm:cxn modelId="{06C09E49-6B0E-4581-86CC-A549AC799661}" srcId="{FAF0248F-F0A8-4003-83DD-AFC72FB57D57}" destId="{2F37C2B8-5B19-4FAE-906F-413BBF40A302}" srcOrd="3" destOrd="0" parTransId="{71028D50-39E9-45C4-A05E-0D30380062D1}" sibTransId="{2B81AAFF-3C58-47A6-B81E-01CBD1DE92AF}"/>
    <dgm:cxn modelId="{881B8FBA-7E66-422A-9EC2-B1FBC2D51F90}" srcId="{E16AA4CB-9C25-41AB-9454-39089EC89C79}" destId="{45D7663A-392A-4809-8534-801D831F0287}" srcOrd="1" destOrd="0" parTransId="{0D15AC5D-4501-4B33-8C9D-E4F57FEAFB1F}" sibTransId="{62E4276B-0B56-47BB-A0CE-0213C1D201C0}"/>
    <dgm:cxn modelId="{ABDB6A25-4B01-4546-967E-2F88AFC41C65}" srcId="{FAF0248F-F0A8-4003-83DD-AFC72FB57D57}" destId="{B13E90F5-DD37-4A8E-AC98-83454D786628}" srcOrd="1" destOrd="0" parTransId="{3B6B172B-FA39-4354-BA9C-055417DBBD06}" sibTransId="{E5E50DEB-0A2F-47DE-B67C-3236D5D9B111}"/>
    <dgm:cxn modelId="{E4E5527D-8F40-41E6-B99E-082EC1170F34}" srcId="{45D7663A-392A-4809-8534-801D831F0287}" destId="{20C53647-DD06-4EDD-8168-8BE7BC10D801}" srcOrd="5" destOrd="0" parTransId="{27BB7B5B-0343-418A-AF5C-72294784E12D}" sibTransId="{852F1319-33C3-4284-AC7F-C35CE8C163F6}"/>
    <dgm:cxn modelId="{057F6589-4A72-4135-BDEB-9B254221AC43}" srcId="{FAF0248F-F0A8-4003-83DD-AFC72FB57D57}" destId="{71019349-3A67-4EE2-9D50-CEB0EA32E9EE}" srcOrd="0" destOrd="0" parTransId="{D2DD6602-0CA1-41E8-9C0D-DAF7F7A99ADC}" sibTransId="{B85ED770-B95E-4D66-8DBA-258295A2D0BA}"/>
    <dgm:cxn modelId="{453463A6-8FC4-40F2-B1B2-A104EAF1E600}" type="presOf" srcId="{45D7663A-392A-4809-8534-801D831F0287}" destId="{AC07942C-35A8-484F-813A-7F34A232B96E}" srcOrd="0" destOrd="0" presId="urn:microsoft.com/office/officeart/2005/8/layout/hList1"/>
    <dgm:cxn modelId="{A4E1C722-39F8-4FCB-BD4E-95A1BF12386A}" srcId="{45D7663A-392A-4809-8534-801D831F0287}" destId="{D9681C4F-7CFC-4957-B5E5-D4716D15A786}" srcOrd="1" destOrd="0" parTransId="{97B6F75B-D186-4179-9437-B4D40A837733}" sibTransId="{5C8B276D-4331-4949-9844-19E4E4D5BE17}"/>
    <dgm:cxn modelId="{7F871A85-7349-49E0-AA39-4D0700D0E031}" srcId="{81E75143-3B56-46CE-BF3C-8897EC620D7F}" destId="{8AD13E16-5F7D-495E-861D-9482B1FEE7BD}" srcOrd="1" destOrd="0" parTransId="{50CEDB50-BF21-472C-A9A3-4C62062A4154}" sibTransId="{A4DCCAA1-3D8E-4D50-BE10-209F60E9CCE4}"/>
    <dgm:cxn modelId="{5FCC15E6-BD74-440C-812B-C9884EE12C60}" type="presOf" srcId="{20C53647-DD06-4EDD-8168-8BE7BC10D801}" destId="{C012E3F8-501A-4812-B794-5FCA109D89DD}" srcOrd="0" destOrd="5" presId="urn:microsoft.com/office/officeart/2005/8/layout/hList1"/>
    <dgm:cxn modelId="{5BC863C2-0746-4C9D-A54E-AE9E2A30DC98}" type="presOf" srcId="{AA75FFA5-75E3-44DC-A582-D1E43774792F}" destId="{169A59A9-38D0-4EAC-95BF-0DF4CBC941F9}" srcOrd="0" destOrd="5" presId="urn:microsoft.com/office/officeart/2005/8/layout/hList1"/>
    <dgm:cxn modelId="{D3AC3F02-D4F4-4AFC-8299-BF22DAC050AB}" type="presOf" srcId="{818EA6B2-8CC1-45C7-8B15-6FC6370326BA}" destId="{7CB89D01-1DA4-4CDE-8B23-D64FF3C59665}" srcOrd="0" destOrd="5" presId="urn:microsoft.com/office/officeart/2005/8/layout/hList1"/>
    <dgm:cxn modelId="{BC2A5044-8CC1-4F5D-9DE1-9EC4CFCFFA42}" srcId="{81E75143-3B56-46CE-BF3C-8897EC620D7F}" destId="{D017D51D-7A95-4EB3-982C-207FE745EE06}" srcOrd="2" destOrd="0" parTransId="{DD486598-D29F-4533-B610-827F6C2B1E23}" sibTransId="{7E327A52-121E-4E7D-A9F5-31848E387D7B}"/>
    <dgm:cxn modelId="{E9EB6E74-8259-454E-90A5-16176D2C0E07}" type="presOf" srcId="{8AD13E16-5F7D-495E-861D-9482B1FEE7BD}" destId="{7CB89D01-1DA4-4CDE-8B23-D64FF3C59665}" srcOrd="0" destOrd="1" presId="urn:microsoft.com/office/officeart/2005/8/layout/hList1"/>
    <dgm:cxn modelId="{C920AEF5-5E5C-41F9-BFA8-A7613254741D}" type="presOf" srcId="{0E33D0C5-F81E-4197-9A83-845B37BEE5A1}" destId="{169A59A9-38D0-4EAC-95BF-0DF4CBC941F9}" srcOrd="0" destOrd="2" presId="urn:microsoft.com/office/officeart/2005/8/layout/hList1"/>
    <dgm:cxn modelId="{88E96455-80AE-4DC3-90C7-DFBD9437341A}" type="presOf" srcId="{FAF0248F-F0A8-4003-83DD-AFC72FB57D57}" destId="{DB045584-0F03-455C-B951-8639E87482A1}" srcOrd="0" destOrd="0" presId="urn:microsoft.com/office/officeart/2005/8/layout/hList1"/>
    <dgm:cxn modelId="{2933D391-032B-4C7F-BB94-9C958225D241}" srcId="{45D7663A-392A-4809-8534-801D831F0287}" destId="{8A952A45-BA5E-4F46-B384-2E90E546F84B}" srcOrd="0" destOrd="0" parTransId="{E0803ADA-7785-4C00-B1E8-79D4FDF4230C}" sibTransId="{1998C7B6-6FC5-420D-9B56-DA0E1A48D2A7}"/>
    <dgm:cxn modelId="{BDDD9AAC-B7A7-4E18-AF63-FE1ACA2E25C6}" type="presOf" srcId="{3A1802F9-9B6D-4E4F-8F1E-5EE553B12265}" destId="{C012E3F8-501A-4812-B794-5FCA109D89DD}" srcOrd="0" destOrd="3" presId="urn:microsoft.com/office/officeart/2005/8/layout/hList1"/>
    <dgm:cxn modelId="{2AAD2BFF-6DB6-45C0-8F31-D02D99B823D7}" srcId="{45D7663A-392A-4809-8534-801D831F0287}" destId="{085CAB28-34CA-42E4-9FF8-DC85E4257D34}" srcOrd="4" destOrd="0" parTransId="{00656E93-7E5B-4018-A13B-506986EAE56A}" sibTransId="{8564BEBE-536C-4B86-978C-2FF6582D8B84}"/>
    <dgm:cxn modelId="{0295A261-8427-4D04-8A35-9B3991609220}" type="presOf" srcId="{71019349-3A67-4EE2-9D50-CEB0EA32E9EE}" destId="{169A59A9-38D0-4EAC-95BF-0DF4CBC941F9}" srcOrd="0" destOrd="0" presId="urn:microsoft.com/office/officeart/2005/8/layout/hList1"/>
    <dgm:cxn modelId="{92074BE2-809F-4738-88AC-83A019559C94}" srcId="{81E75143-3B56-46CE-BF3C-8897EC620D7F}" destId="{47E1B66A-5993-4DC9-8B4F-11B1526AC4F1}" srcOrd="3" destOrd="0" parTransId="{A242AF51-AC50-4033-846A-30999EFC3DDB}" sibTransId="{03282CE1-0EA8-4B06-9BB2-090BB11CC935}"/>
    <dgm:cxn modelId="{C038C0B4-2888-43D4-A52C-88216EA0D0D1}" type="presOf" srcId="{4A0C7E58-55D0-428A-8F80-F71934EF0B42}" destId="{169A59A9-38D0-4EAC-95BF-0DF4CBC941F9}" srcOrd="0" destOrd="4" presId="urn:microsoft.com/office/officeart/2005/8/layout/hList1"/>
    <dgm:cxn modelId="{AF02E7CD-66BB-4C77-8DD8-C57974387C87}" type="presOf" srcId="{085CAB28-34CA-42E4-9FF8-DC85E4257D34}" destId="{C012E3F8-501A-4812-B794-5FCA109D89DD}" srcOrd="0" destOrd="4" presId="urn:microsoft.com/office/officeart/2005/8/layout/hList1"/>
    <dgm:cxn modelId="{DC48C2E0-ED79-469B-B7A1-FF0AB21E8FE4}" type="presOf" srcId="{47E1B66A-5993-4DC9-8B4F-11B1526AC4F1}" destId="{7CB89D01-1DA4-4CDE-8B23-D64FF3C59665}" srcOrd="0" destOrd="3" presId="urn:microsoft.com/office/officeart/2005/8/layout/hList1"/>
    <dgm:cxn modelId="{BDA92755-D817-4857-80DC-0194C322D21F}" type="presOf" srcId="{B13E90F5-DD37-4A8E-AC98-83454D786628}" destId="{169A59A9-38D0-4EAC-95BF-0DF4CBC941F9}" srcOrd="0" destOrd="1" presId="urn:microsoft.com/office/officeart/2005/8/layout/hList1"/>
    <dgm:cxn modelId="{C76EAF4B-EF8E-4A2C-B3F2-CF396C4EBF38}" type="presParOf" srcId="{6F772EC1-E812-44BC-B638-90D80A4DE098}" destId="{C160B025-C8FD-42BD-907F-9A4EC00B34D7}" srcOrd="0" destOrd="0" presId="urn:microsoft.com/office/officeart/2005/8/layout/hList1"/>
    <dgm:cxn modelId="{DEA7754B-5ED0-4796-9F55-923223B53EB6}" type="presParOf" srcId="{C160B025-C8FD-42BD-907F-9A4EC00B34D7}" destId="{571EEA4D-335D-4989-857C-34996495306B}" srcOrd="0" destOrd="0" presId="urn:microsoft.com/office/officeart/2005/8/layout/hList1"/>
    <dgm:cxn modelId="{9EB36E70-B61B-4150-8D1C-2AA74C3F6CA2}" type="presParOf" srcId="{C160B025-C8FD-42BD-907F-9A4EC00B34D7}" destId="{7CB89D01-1DA4-4CDE-8B23-D64FF3C59665}" srcOrd="1" destOrd="0" presId="urn:microsoft.com/office/officeart/2005/8/layout/hList1"/>
    <dgm:cxn modelId="{ED96A93F-0CED-42BC-B1FC-0EA72AE0FF59}" type="presParOf" srcId="{6F772EC1-E812-44BC-B638-90D80A4DE098}" destId="{FEF6329C-CC1B-427E-99E2-207193EC5887}" srcOrd="1" destOrd="0" presId="urn:microsoft.com/office/officeart/2005/8/layout/hList1"/>
    <dgm:cxn modelId="{9EF931EB-8D8A-463B-8EA3-A779DEA4732F}" type="presParOf" srcId="{6F772EC1-E812-44BC-B638-90D80A4DE098}" destId="{2B52D6FC-2A22-4FFF-9622-9D48A3189BE4}" srcOrd="2" destOrd="0" presId="urn:microsoft.com/office/officeart/2005/8/layout/hList1"/>
    <dgm:cxn modelId="{B06B3B84-3BCC-4AA6-841C-35738DC5BA39}" type="presParOf" srcId="{2B52D6FC-2A22-4FFF-9622-9D48A3189BE4}" destId="{AC07942C-35A8-484F-813A-7F34A232B96E}" srcOrd="0" destOrd="0" presId="urn:microsoft.com/office/officeart/2005/8/layout/hList1"/>
    <dgm:cxn modelId="{2FC7A928-9F0C-4D8D-8181-2DF04D45D03A}" type="presParOf" srcId="{2B52D6FC-2A22-4FFF-9622-9D48A3189BE4}" destId="{C012E3F8-501A-4812-B794-5FCA109D89DD}" srcOrd="1" destOrd="0" presId="urn:microsoft.com/office/officeart/2005/8/layout/hList1"/>
    <dgm:cxn modelId="{68475942-1F32-434A-B74B-63CAA16ECABB}" type="presParOf" srcId="{6F772EC1-E812-44BC-B638-90D80A4DE098}" destId="{CDB5E11B-58EA-41F9-9C39-B25D1B50CE6C}" srcOrd="3" destOrd="0" presId="urn:microsoft.com/office/officeart/2005/8/layout/hList1"/>
    <dgm:cxn modelId="{9001822A-08D7-456D-A147-0E75B5C80B38}" type="presParOf" srcId="{6F772EC1-E812-44BC-B638-90D80A4DE098}" destId="{ECBC4F5D-C7E6-4770-A405-5F8E2356B438}" srcOrd="4" destOrd="0" presId="urn:microsoft.com/office/officeart/2005/8/layout/hList1"/>
    <dgm:cxn modelId="{C4D64F61-EDEE-4331-A6F0-EC7BE9E33268}" type="presParOf" srcId="{ECBC4F5D-C7E6-4770-A405-5F8E2356B438}" destId="{DB045584-0F03-455C-B951-8639E87482A1}" srcOrd="0" destOrd="0" presId="urn:microsoft.com/office/officeart/2005/8/layout/hList1"/>
    <dgm:cxn modelId="{BA4C2640-7599-4309-B858-FAD8C5016912}" type="presParOf" srcId="{ECBC4F5D-C7E6-4770-A405-5F8E2356B438}" destId="{169A59A9-38D0-4EAC-95BF-0DF4CBC941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6CD11-82D8-467E-9FC7-EC9B6D421B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B3152-DFC6-46B2-97F1-57854F5502E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- бывают насыщенные, ненасыщенные;</a:t>
          </a:r>
        </a:p>
      </dgm:t>
    </dgm:pt>
    <dgm:pt modelId="{63E4DE0F-F0B1-4EA6-85BA-ABFDEA6089FA}" type="parTrans" cxnId="{167B8356-FD7C-4812-AF03-B6FDBD785370}">
      <dgm:prSet/>
      <dgm:spPr/>
      <dgm:t>
        <a:bodyPr/>
        <a:lstStyle/>
        <a:p>
          <a:endParaRPr lang="ru-RU"/>
        </a:p>
      </dgm:t>
    </dgm:pt>
    <dgm:pt modelId="{58FEFB3E-23A7-4C81-8D16-3C453D0C4396}" type="sibTrans" cxnId="{167B8356-FD7C-4812-AF03-B6FDBD785370}">
      <dgm:prSet/>
      <dgm:spPr/>
      <dgm:t>
        <a:bodyPr/>
        <a:lstStyle/>
        <a:p>
          <a:endParaRPr lang="ru-RU"/>
        </a:p>
      </dgm:t>
    </dgm:pt>
    <dgm:pt modelId="{3A9B8CA9-1336-4656-971C-80137257AA8C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dirty="0" smtClean="0"/>
            <a:t>- это идеальный растворитель для большинства веществ;</a:t>
          </a:r>
        </a:p>
        <a:p>
          <a:pPr rtl="0"/>
          <a:r>
            <a:rPr lang="ru-RU" dirty="0" smtClean="0"/>
            <a:t>-применяют не только в быту, но и в технических целях</a:t>
          </a:r>
        </a:p>
        <a:p>
          <a:pPr rtl="0"/>
          <a:endParaRPr lang="ru-RU" dirty="0"/>
        </a:p>
      </dgm:t>
    </dgm:pt>
    <dgm:pt modelId="{DCFCD733-0304-4620-851D-C6FE807C8B48}" type="parTrans" cxnId="{E786BFF9-A615-43CC-B995-DFDC01E91002}">
      <dgm:prSet/>
      <dgm:spPr/>
      <dgm:t>
        <a:bodyPr/>
        <a:lstStyle/>
        <a:p>
          <a:endParaRPr lang="ru-RU"/>
        </a:p>
      </dgm:t>
    </dgm:pt>
    <dgm:pt modelId="{E6293B8E-FD78-4A9B-AE9A-4F40FD9E855C}" type="sibTrans" cxnId="{E786BFF9-A615-43CC-B995-DFDC01E91002}">
      <dgm:prSet/>
      <dgm:spPr/>
      <dgm:t>
        <a:bodyPr/>
        <a:lstStyle/>
        <a:p>
          <a:endParaRPr lang="ru-RU"/>
        </a:p>
      </dgm:t>
    </dgm:pt>
    <dgm:pt modelId="{4743066C-9025-42B5-945B-C745A7CB4AA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- это физико-химический процесс…</a:t>
          </a:r>
          <a:endParaRPr lang="ru-RU" dirty="0"/>
        </a:p>
      </dgm:t>
    </dgm:pt>
    <dgm:pt modelId="{F6F04445-8006-43A5-AAD1-C034AEFAFEAF}" type="parTrans" cxnId="{B76176CD-ADB6-4B0E-96A8-62FC0AFA5578}">
      <dgm:prSet/>
      <dgm:spPr/>
      <dgm:t>
        <a:bodyPr/>
        <a:lstStyle/>
        <a:p>
          <a:endParaRPr lang="ru-RU"/>
        </a:p>
      </dgm:t>
    </dgm:pt>
    <dgm:pt modelId="{5C866329-994A-4CC3-A1B0-DA9ABDE60DBD}" type="sibTrans" cxnId="{B76176CD-ADB6-4B0E-96A8-62FC0AFA5578}">
      <dgm:prSet/>
      <dgm:spPr/>
      <dgm:t>
        <a:bodyPr/>
        <a:lstStyle/>
        <a:p>
          <a:endParaRPr lang="ru-RU"/>
        </a:p>
      </dgm:t>
    </dgm:pt>
    <dgm:pt modelId="{53404F5E-BA81-473D-ADD0-4C85A84FCEA1}" type="pres">
      <dgm:prSet presAssocID="{55C6CD11-82D8-467E-9FC7-EC9B6D421B5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D30847-224D-47F1-9588-63C063171319}" type="pres">
      <dgm:prSet presAssocID="{55BB3152-DFC6-46B2-97F1-57854F5502E5}" presName="composite" presStyleCnt="0"/>
      <dgm:spPr/>
    </dgm:pt>
    <dgm:pt modelId="{75D706DE-73CC-4C8A-89AC-B1A3D2FC8758}" type="pres">
      <dgm:prSet presAssocID="{55BB3152-DFC6-46B2-97F1-57854F5502E5}" presName="imgShp" presStyleLbl="fgImgPlace1" presStyleIdx="0" presStyleCnt="3" custScaleX="102736" custLinFactNeighborX="-48693" custLinFactNeighborY="21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5D72A9-3E22-4746-91BD-2E9D36193C07}" type="pres">
      <dgm:prSet presAssocID="{55BB3152-DFC6-46B2-97F1-57854F5502E5}" presName="txShp" presStyleLbl="node1" presStyleIdx="0" presStyleCnt="3" custScaleX="128389" custLinFactNeighborX="1277" custLinFactNeighborY="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5026D-E80F-40C0-8F1F-C8D0B49E793F}" type="pres">
      <dgm:prSet presAssocID="{58FEFB3E-23A7-4C81-8D16-3C453D0C4396}" presName="spacing" presStyleCnt="0"/>
      <dgm:spPr/>
    </dgm:pt>
    <dgm:pt modelId="{0DD98EB3-12A5-4D8A-8B72-A84A3AA6BA0A}" type="pres">
      <dgm:prSet presAssocID="{3A9B8CA9-1336-4656-971C-80137257AA8C}" presName="composite" presStyleCnt="0"/>
      <dgm:spPr/>
    </dgm:pt>
    <dgm:pt modelId="{42B2BFA6-377C-457D-ADBE-EB7CAA71B3E0}" type="pres">
      <dgm:prSet presAssocID="{3A9B8CA9-1336-4656-971C-80137257AA8C}" presName="imgShp" presStyleLbl="fgImgPlace1" presStyleIdx="1" presStyleCnt="3" custScaleX="104125" custScaleY="101770" custLinFactNeighborX="-54655" custLinFactNeighborY="16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7905E4-B41E-4F23-86F3-520A435AFD01}" type="pres">
      <dgm:prSet presAssocID="{3A9B8CA9-1336-4656-971C-80137257AA8C}" presName="txShp" presStyleLbl="node1" presStyleIdx="1" presStyleCnt="3" custScaleX="134583" custScaleY="115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42054-C8EC-456D-8E4D-78537F6AFF02}" type="pres">
      <dgm:prSet presAssocID="{E6293B8E-FD78-4A9B-AE9A-4F40FD9E855C}" presName="spacing" presStyleCnt="0"/>
      <dgm:spPr/>
    </dgm:pt>
    <dgm:pt modelId="{009CAEBE-8E17-47FA-8B50-B37FA9610724}" type="pres">
      <dgm:prSet presAssocID="{4743066C-9025-42B5-945B-C745A7CB4AAF}" presName="composite" presStyleCnt="0"/>
      <dgm:spPr/>
    </dgm:pt>
    <dgm:pt modelId="{EAA80BD5-7D18-4E45-8EAB-52E7ABD8580E}" type="pres">
      <dgm:prSet presAssocID="{4743066C-9025-42B5-945B-C745A7CB4AAF}" presName="imgShp" presStyleLbl="fgImgPlace1" presStyleIdx="2" presStyleCnt="3" custLinFactNeighborX="-39231" custLinFactNeighborY="-27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54AF1B-9AC8-4822-B0C0-0744B9C1AA4D}" type="pres">
      <dgm:prSet presAssocID="{4743066C-9025-42B5-945B-C745A7CB4AAF}" presName="txShp" presStyleLbl="node1" presStyleIdx="2" presStyleCnt="3" custScaleX="135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919CA-95BF-4E6B-B6EC-7458E8351475}" type="presOf" srcId="{4743066C-9025-42B5-945B-C745A7CB4AAF}" destId="{9354AF1B-9AC8-4822-B0C0-0744B9C1AA4D}" srcOrd="0" destOrd="0" presId="urn:microsoft.com/office/officeart/2005/8/layout/vList3"/>
    <dgm:cxn modelId="{B76176CD-ADB6-4B0E-96A8-62FC0AFA5578}" srcId="{55C6CD11-82D8-467E-9FC7-EC9B6D421B5B}" destId="{4743066C-9025-42B5-945B-C745A7CB4AAF}" srcOrd="2" destOrd="0" parTransId="{F6F04445-8006-43A5-AAD1-C034AEFAFEAF}" sibTransId="{5C866329-994A-4CC3-A1B0-DA9ABDE60DBD}"/>
    <dgm:cxn modelId="{72FDC81B-F78E-4A67-964B-877A30660B62}" type="presOf" srcId="{3A9B8CA9-1336-4656-971C-80137257AA8C}" destId="{B57905E4-B41E-4F23-86F3-520A435AFD01}" srcOrd="0" destOrd="0" presId="urn:microsoft.com/office/officeart/2005/8/layout/vList3"/>
    <dgm:cxn modelId="{C58942C8-9C65-4CA9-970C-757C399B2547}" type="presOf" srcId="{55BB3152-DFC6-46B2-97F1-57854F5502E5}" destId="{CE5D72A9-3E22-4746-91BD-2E9D36193C07}" srcOrd="0" destOrd="0" presId="urn:microsoft.com/office/officeart/2005/8/layout/vList3"/>
    <dgm:cxn modelId="{E786BFF9-A615-43CC-B995-DFDC01E91002}" srcId="{55C6CD11-82D8-467E-9FC7-EC9B6D421B5B}" destId="{3A9B8CA9-1336-4656-971C-80137257AA8C}" srcOrd="1" destOrd="0" parTransId="{DCFCD733-0304-4620-851D-C6FE807C8B48}" sibTransId="{E6293B8E-FD78-4A9B-AE9A-4F40FD9E855C}"/>
    <dgm:cxn modelId="{167B8356-FD7C-4812-AF03-B6FDBD785370}" srcId="{55C6CD11-82D8-467E-9FC7-EC9B6D421B5B}" destId="{55BB3152-DFC6-46B2-97F1-57854F5502E5}" srcOrd="0" destOrd="0" parTransId="{63E4DE0F-F0B1-4EA6-85BA-ABFDEA6089FA}" sibTransId="{58FEFB3E-23A7-4C81-8D16-3C453D0C4396}"/>
    <dgm:cxn modelId="{46758A59-2E38-49EB-A179-1E5EB75B1AC2}" type="presOf" srcId="{55C6CD11-82D8-467E-9FC7-EC9B6D421B5B}" destId="{53404F5E-BA81-473D-ADD0-4C85A84FCEA1}" srcOrd="0" destOrd="0" presId="urn:microsoft.com/office/officeart/2005/8/layout/vList3"/>
    <dgm:cxn modelId="{91A0379B-BBF8-49B4-8A23-DA580782E1CF}" type="presParOf" srcId="{53404F5E-BA81-473D-ADD0-4C85A84FCEA1}" destId="{2CD30847-224D-47F1-9588-63C063171319}" srcOrd="0" destOrd="0" presId="urn:microsoft.com/office/officeart/2005/8/layout/vList3"/>
    <dgm:cxn modelId="{C7C5545C-30FC-4B6F-9BF8-67A15A59275B}" type="presParOf" srcId="{2CD30847-224D-47F1-9588-63C063171319}" destId="{75D706DE-73CC-4C8A-89AC-B1A3D2FC8758}" srcOrd="0" destOrd="0" presId="urn:microsoft.com/office/officeart/2005/8/layout/vList3"/>
    <dgm:cxn modelId="{954C315B-7611-40A0-9FCE-1CCEDDD3DBAA}" type="presParOf" srcId="{2CD30847-224D-47F1-9588-63C063171319}" destId="{CE5D72A9-3E22-4746-91BD-2E9D36193C07}" srcOrd="1" destOrd="0" presId="urn:microsoft.com/office/officeart/2005/8/layout/vList3"/>
    <dgm:cxn modelId="{5EC56777-6A66-4FA4-A630-9BEE62038794}" type="presParOf" srcId="{53404F5E-BA81-473D-ADD0-4C85A84FCEA1}" destId="{0A75026D-E80F-40C0-8F1F-C8D0B49E793F}" srcOrd="1" destOrd="0" presId="urn:microsoft.com/office/officeart/2005/8/layout/vList3"/>
    <dgm:cxn modelId="{97CB6FBA-9CC1-4BDF-BCCD-19CB772B1094}" type="presParOf" srcId="{53404F5E-BA81-473D-ADD0-4C85A84FCEA1}" destId="{0DD98EB3-12A5-4D8A-8B72-A84A3AA6BA0A}" srcOrd="2" destOrd="0" presId="urn:microsoft.com/office/officeart/2005/8/layout/vList3"/>
    <dgm:cxn modelId="{818F50F8-6878-47C0-9669-4A05F83177D4}" type="presParOf" srcId="{0DD98EB3-12A5-4D8A-8B72-A84A3AA6BA0A}" destId="{42B2BFA6-377C-457D-ADBE-EB7CAA71B3E0}" srcOrd="0" destOrd="0" presId="urn:microsoft.com/office/officeart/2005/8/layout/vList3"/>
    <dgm:cxn modelId="{4147018E-3493-4DFB-A3AC-8AC62607ADDD}" type="presParOf" srcId="{0DD98EB3-12A5-4D8A-8B72-A84A3AA6BA0A}" destId="{B57905E4-B41E-4F23-86F3-520A435AFD01}" srcOrd="1" destOrd="0" presId="urn:microsoft.com/office/officeart/2005/8/layout/vList3"/>
    <dgm:cxn modelId="{A3F6BD6D-CC6C-4AEE-BC55-D5813D496A4A}" type="presParOf" srcId="{53404F5E-BA81-473D-ADD0-4C85A84FCEA1}" destId="{D3042054-C8EC-456D-8E4D-78537F6AFF02}" srcOrd="3" destOrd="0" presId="urn:microsoft.com/office/officeart/2005/8/layout/vList3"/>
    <dgm:cxn modelId="{695C0694-DB78-423A-801C-77EC3CE3ABFF}" type="presParOf" srcId="{53404F5E-BA81-473D-ADD0-4C85A84FCEA1}" destId="{009CAEBE-8E17-47FA-8B50-B37FA9610724}" srcOrd="4" destOrd="0" presId="urn:microsoft.com/office/officeart/2005/8/layout/vList3"/>
    <dgm:cxn modelId="{1043D77F-9DE7-4ACB-8980-5F9EE087436F}" type="presParOf" srcId="{009CAEBE-8E17-47FA-8B50-B37FA9610724}" destId="{EAA80BD5-7D18-4E45-8EAB-52E7ABD8580E}" srcOrd="0" destOrd="0" presId="urn:microsoft.com/office/officeart/2005/8/layout/vList3"/>
    <dgm:cxn modelId="{5CDDA864-1148-4D0D-8569-E4E48D561E51}" type="presParOf" srcId="{009CAEBE-8E17-47FA-8B50-B37FA9610724}" destId="{9354AF1B-9AC8-4822-B0C0-0744B9C1AA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B035F-032C-47BC-B4CE-ED948F79796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D573B-430A-4ED0-9619-F0CC8E84F629}">
      <dgm:prSet phldrT="[Текст]"/>
      <dgm:spPr/>
      <dgm:t>
        <a:bodyPr/>
        <a:lstStyle/>
        <a:p>
          <a:r>
            <a:rPr lang="ru-RU" dirty="0" smtClean="0"/>
            <a:t>человек</a:t>
          </a:r>
          <a:endParaRPr lang="ru-RU" dirty="0"/>
        </a:p>
      </dgm:t>
    </dgm:pt>
    <dgm:pt modelId="{E2A7E18F-8881-42A6-ABD2-74FF64097EA8}" type="parTrans" cxnId="{E08F89D0-6DEA-4CF7-BB9D-FA0052832D31}">
      <dgm:prSet/>
      <dgm:spPr/>
      <dgm:t>
        <a:bodyPr/>
        <a:lstStyle/>
        <a:p>
          <a:endParaRPr lang="ru-RU"/>
        </a:p>
      </dgm:t>
    </dgm:pt>
    <dgm:pt modelId="{B5468963-E9F9-4CF5-9834-F74A744BF32C}" type="sibTrans" cxnId="{E08F89D0-6DEA-4CF7-BB9D-FA0052832D31}">
      <dgm:prSet/>
      <dgm:spPr/>
      <dgm:t>
        <a:bodyPr/>
        <a:lstStyle/>
        <a:p>
          <a:endParaRPr lang="ru-RU"/>
        </a:p>
      </dgm:t>
    </dgm:pt>
    <dgm:pt modelId="{2FAA0E2E-3320-475F-82F8-86B85A622D22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E4E115A-47C8-4EB8-BC22-92F3249136EE}" type="parTrans" cxnId="{559ADE5C-B9D0-431C-9EFB-F8C02E55BE02}">
      <dgm:prSet/>
      <dgm:spPr/>
      <dgm:t>
        <a:bodyPr/>
        <a:lstStyle/>
        <a:p>
          <a:endParaRPr lang="ru-RU"/>
        </a:p>
      </dgm:t>
    </dgm:pt>
    <dgm:pt modelId="{996E6F9B-0777-4CDB-800E-B662F23D5810}" type="sibTrans" cxnId="{559ADE5C-B9D0-431C-9EFB-F8C02E55BE02}">
      <dgm:prSet/>
      <dgm:spPr/>
      <dgm:t>
        <a:bodyPr/>
        <a:lstStyle/>
        <a:p>
          <a:endParaRPr lang="ru-RU"/>
        </a:p>
      </dgm:t>
    </dgm:pt>
    <dgm:pt modelId="{92480090-7E42-4452-8BD9-B357950A12BC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8BACCF4-7F6B-480E-8525-15C250203440}" type="parTrans" cxnId="{2DDFCA00-D410-41BB-B4E9-18D5D08C642E}">
      <dgm:prSet/>
      <dgm:spPr/>
      <dgm:t>
        <a:bodyPr/>
        <a:lstStyle/>
        <a:p>
          <a:endParaRPr lang="ru-RU"/>
        </a:p>
      </dgm:t>
    </dgm:pt>
    <dgm:pt modelId="{43D50EBB-6867-498B-B1B7-086C45AE3450}" type="sibTrans" cxnId="{2DDFCA00-D410-41BB-B4E9-18D5D08C642E}">
      <dgm:prSet/>
      <dgm:spPr/>
      <dgm:t>
        <a:bodyPr/>
        <a:lstStyle/>
        <a:p>
          <a:endParaRPr lang="ru-RU"/>
        </a:p>
      </dgm:t>
    </dgm:pt>
    <dgm:pt modelId="{F67089D7-383E-4ED2-BB27-8AC7D352D26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0CAB656F-A131-40A6-9F8B-72C67BFA4B8B}" type="parTrans" cxnId="{3CC3F46B-B0CB-47A6-9F66-707AB660B15D}">
      <dgm:prSet/>
      <dgm:spPr/>
      <dgm:t>
        <a:bodyPr/>
        <a:lstStyle/>
        <a:p>
          <a:endParaRPr lang="ru-RU"/>
        </a:p>
      </dgm:t>
    </dgm:pt>
    <dgm:pt modelId="{BB43C535-E96F-4DC1-8B49-927BA855E94A}" type="sibTrans" cxnId="{3CC3F46B-B0CB-47A6-9F66-707AB660B15D}">
      <dgm:prSet/>
      <dgm:spPr/>
      <dgm:t>
        <a:bodyPr/>
        <a:lstStyle/>
        <a:p>
          <a:endParaRPr lang="ru-RU"/>
        </a:p>
      </dgm:t>
    </dgm:pt>
    <dgm:pt modelId="{B1D4203B-68FE-4417-910D-D8FF33AD735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0B6ED592-8D18-4430-9876-53DD5107B050}" type="parTrans" cxnId="{BF93E37D-D567-4040-A268-F010947725C0}">
      <dgm:prSet/>
      <dgm:spPr/>
      <dgm:t>
        <a:bodyPr/>
        <a:lstStyle/>
        <a:p>
          <a:endParaRPr lang="ru-RU"/>
        </a:p>
      </dgm:t>
    </dgm:pt>
    <dgm:pt modelId="{32744894-E644-4E9C-8A44-DC2958B79930}" type="sibTrans" cxnId="{BF93E37D-D567-4040-A268-F010947725C0}">
      <dgm:prSet/>
      <dgm:spPr/>
      <dgm:t>
        <a:bodyPr/>
        <a:lstStyle/>
        <a:p>
          <a:endParaRPr lang="ru-RU"/>
        </a:p>
      </dgm:t>
    </dgm:pt>
    <dgm:pt modelId="{4FCC801A-F9B6-4FBA-89FA-9BD58B120B68}">
      <dgm:prSet/>
      <dgm:spPr/>
      <dgm:t>
        <a:bodyPr/>
        <a:lstStyle/>
        <a:p>
          <a:endParaRPr lang="ru-RU"/>
        </a:p>
      </dgm:t>
    </dgm:pt>
    <dgm:pt modelId="{C97EB6BF-C8B0-40E2-9E9D-09006B981044}" type="parTrans" cxnId="{83997307-55D9-42E7-B40E-AD78553765EC}">
      <dgm:prSet/>
      <dgm:spPr/>
      <dgm:t>
        <a:bodyPr/>
        <a:lstStyle/>
        <a:p>
          <a:endParaRPr lang="ru-RU"/>
        </a:p>
      </dgm:t>
    </dgm:pt>
    <dgm:pt modelId="{476C2734-1D69-41B5-B783-53467BC2646E}" type="sibTrans" cxnId="{83997307-55D9-42E7-B40E-AD78553765EC}">
      <dgm:prSet/>
      <dgm:spPr/>
      <dgm:t>
        <a:bodyPr/>
        <a:lstStyle/>
        <a:p>
          <a:endParaRPr lang="ru-RU"/>
        </a:p>
      </dgm:t>
    </dgm:pt>
    <dgm:pt modelId="{9C7623CD-1715-465F-B8EC-3D073C523E92}">
      <dgm:prSet/>
      <dgm:spPr/>
      <dgm:t>
        <a:bodyPr/>
        <a:lstStyle/>
        <a:p>
          <a:endParaRPr lang="ru-RU"/>
        </a:p>
      </dgm:t>
    </dgm:pt>
    <dgm:pt modelId="{79E2EE65-4718-46AF-8A56-042D13872929}" type="parTrans" cxnId="{137E4A4E-55A2-4CA5-89FC-61D423C24222}">
      <dgm:prSet/>
      <dgm:spPr/>
      <dgm:t>
        <a:bodyPr/>
        <a:lstStyle/>
        <a:p>
          <a:endParaRPr lang="ru-RU"/>
        </a:p>
      </dgm:t>
    </dgm:pt>
    <dgm:pt modelId="{5D0E355C-8973-4D8B-8DE5-A99444E86C82}" type="sibTrans" cxnId="{137E4A4E-55A2-4CA5-89FC-61D423C24222}">
      <dgm:prSet/>
      <dgm:spPr/>
      <dgm:t>
        <a:bodyPr/>
        <a:lstStyle/>
        <a:p>
          <a:endParaRPr lang="ru-RU"/>
        </a:p>
      </dgm:t>
    </dgm:pt>
    <dgm:pt modelId="{F634A3A9-94AE-496D-B80B-1989CB4E2CF8}" type="pres">
      <dgm:prSet presAssocID="{6D0B035F-032C-47BC-B4CE-ED948F7979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AB0C5-D4DF-4A64-9782-097995C528AC}" type="pres">
      <dgm:prSet presAssocID="{6D0B035F-032C-47BC-B4CE-ED948F797967}" presName="matrix" presStyleCnt="0"/>
      <dgm:spPr/>
    </dgm:pt>
    <dgm:pt modelId="{32242F1A-4BA4-456F-825F-4CE55883924A}" type="pres">
      <dgm:prSet presAssocID="{6D0B035F-032C-47BC-B4CE-ED948F797967}" presName="tile1" presStyleLbl="node1" presStyleIdx="0" presStyleCnt="4"/>
      <dgm:spPr/>
      <dgm:t>
        <a:bodyPr/>
        <a:lstStyle/>
        <a:p>
          <a:endParaRPr lang="ru-RU"/>
        </a:p>
      </dgm:t>
    </dgm:pt>
    <dgm:pt modelId="{C1E8A3A9-88EA-4876-A0C4-D6FCCE3ABB68}" type="pres">
      <dgm:prSet presAssocID="{6D0B035F-032C-47BC-B4CE-ED948F7979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87B57-4174-472F-B60C-23380DCC0D3A}" type="pres">
      <dgm:prSet presAssocID="{6D0B035F-032C-47BC-B4CE-ED948F797967}" presName="tile2" presStyleLbl="node1" presStyleIdx="1" presStyleCnt="4"/>
      <dgm:spPr/>
      <dgm:t>
        <a:bodyPr/>
        <a:lstStyle/>
        <a:p>
          <a:endParaRPr lang="ru-RU"/>
        </a:p>
      </dgm:t>
    </dgm:pt>
    <dgm:pt modelId="{21AD4233-0F9F-4C5B-90E6-32B52815CD13}" type="pres">
      <dgm:prSet presAssocID="{6D0B035F-032C-47BC-B4CE-ED948F7979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A3573-98AD-4DE2-9DE8-B4F922914D19}" type="pres">
      <dgm:prSet presAssocID="{6D0B035F-032C-47BC-B4CE-ED948F797967}" presName="tile3" presStyleLbl="node1" presStyleIdx="2" presStyleCnt="4"/>
      <dgm:spPr/>
      <dgm:t>
        <a:bodyPr/>
        <a:lstStyle/>
        <a:p>
          <a:endParaRPr lang="ru-RU"/>
        </a:p>
      </dgm:t>
    </dgm:pt>
    <dgm:pt modelId="{42122539-B4BE-4135-BACD-3E020D18ABAD}" type="pres">
      <dgm:prSet presAssocID="{6D0B035F-032C-47BC-B4CE-ED948F7979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AFA6E-457A-4A29-BB41-F609459E6E07}" type="pres">
      <dgm:prSet presAssocID="{6D0B035F-032C-47BC-B4CE-ED948F797967}" presName="tile4" presStyleLbl="node1" presStyleIdx="3" presStyleCnt="4"/>
      <dgm:spPr/>
      <dgm:t>
        <a:bodyPr/>
        <a:lstStyle/>
        <a:p>
          <a:endParaRPr lang="ru-RU"/>
        </a:p>
      </dgm:t>
    </dgm:pt>
    <dgm:pt modelId="{8A8C4956-B78F-4FF4-8F14-1238083A463A}" type="pres">
      <dgm:prSet presAssocID="{6D0B035F-032C-47BC-B4CE-ED948F7979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72E35-985B-4D8D-95E5-394CE8787E5E}" type="pres">
      <dgm:prSet presAssocID="{6D0B035F-032C-47BC-B4CE-ED948F7979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3F46B-B0CB-47A6-9F66-707AB660B15D}" srcId="{27BD573B-430A-4ED0-9619-F0CC8E84F629}" destId="{F67089D7-383E-4ED2-BB27-8AC7D352D264}" srcOrd="2" destOrd="0" parTransId="{0CAB656F-A131-40A6-9F8B-72C67BFA4B8B}" sibTransId="{BB43C535-E96F-4DC1-8B49-927BA855E94A}"/>
    <dgm:cxn modelId="{559ADE5C-B9D0-431C-9EFB-F8C02E55BE02}" srcId="{27BD573B-430A-4ED0-9619-F0CC8E84F629}" destId="{2FAA0E2E-3320-475F-82F8-86B85A622D22}" srcOrd="0" destOrd="0" parTransId="{8E4E115A-47C8-4EB8-BC22-92F3249136EE}" sibTransId="{996E6F9B-0777-4CDB-800E-B662F23D5810}"/>
    <dgm:cxn modelId="{139E3751-8BAD-48B7-8586-9A12C1E31323}" type="presOf" srcId="{B1D4203B-68FE-4417-910D-D8FF33AD7353}" destId="{8A8C4956-B78F-4FF4-8F14-1238083A463A}" srcOrd="1" destOrd="0" presId="urn:microsoft.com/office/officeart/2005/8/layout/matrix1"/>
    <dgm:cxn modelId="{A7563EFD-19D1-494F-9362-3A3CA52EA2E8}" type="presOf" srcId="{2FAA0E2E-3320-475F-82F8-86B85A622D22}" destId="{32242F1A-4BA4-456F-825F-4CE55883924A}" srcOrd="0" destOrd="0" presId="urn:microsoft.com/office/officeart/2005/8/layout/matrix1"/>
    <dgm:cxn modelId="{EA1148A3-27C9-4509-BB0D-332615B16745}" type="presOf" srcId="{B1D4203B-68FE-4417-910D-D8FF33AD7353}" destId="{205AFA6E-457A-4A29-BB41-F609459E6E07}" srcOrd="0" destOrd="0" presId="urn:microsoft.com/office/officeart/2005/8/layout/matrix1"/>
    <dgm:cxn modelId="{76D59F53-7314-48BB-9B63-D089135C2EDD}" type="presOf" srcId="{2FAA0E2E-3320-475F-82F8-86B85A622D22}" destId="{C1E8A3A9-88EA-4876-A0C4-D6FCCE3ABB68}" srcOrd="1" destOrd="0" presId="urn:microsoft.com/office/officeart/2005/8/layout/matrix1"/>
    <dgm:cxn modelId="{7DE9DB76-0D72-456B-BF0B-3CFC9D4580CA}" type="presOf" srcId="{6D0B035F-032C-47BC-B4CE-ED948F797967}" destId="{F634A3A9-94AE-496D-B80B-1989CB4E2CF8}" srcOrd="0" destOrd="0" presId="urn:microsoft.com/office/officeart/2005/8/layout/matrix1"/>
    <dgm:cxn modelId="{BF93E37D-D567-4040-A268-F010947725C0}" srcId="{27BD573B-430A-4ED0-9619-F0CC8E84F629}" destId="{B1D4203B-68FE-4417-910D-D8FF33AD7353}" srcOrd="3" destOrd="0" parTransId="{0B6ED592-8D18-4430-9876-53DD5107B050}" sibTransId="{32744894-E644-4E9C-8A44-DC2958B79930}"/>
    <dgm:cxn modelId="{83997307-55D9-42E7-B40E-AD78553765EC}" srcId="{27BD573B-430A-4ED0-9619-F0CC8E84F629}" destId="{4FCC801A-F9B6-4FBA-89FA-9BD58B120B68}" srcOrd="5" destOrd="0" parTransId="{C97EB6BF-C8B0-40E2-9E9D-09006B981044}" sibTransId="{476C2734-1D69-41B5-B783-53467BC2646E}"/>
    <dgm:cxn modelId="{DA028B99-24DF-45BD-84EB-F04B1E1DC2B3}" type="presOf" srcId="{92480090-7E42-4452-8BD9-B357950A12BC}" destId="{4DE87B57-4174-472F-B60C-23380DCC0D3A}" srcOrd="0" destOrd="0" presId="urn:microsoft.com/office/officeart/2005/8/layout/matrix1"/>
    <dgm:cxn modelId="{98753367-0A3D-4381-A21F-8FBEDF4F3DF3}" type="presOf" srcId="{F67089D7-383E-4ED2-BB27-8AC7D352D264}" destId="{008A3573-98AD-4DE2-9DE8-B4F922914D19}" srcOrd="0" destOrd="0" presId="urn:microsoft.com/office/officeart/2005/8/layout/matrix1"/>
    <dgm:cxn modelId="{137E4A4E-55A2-4CA5-89FC-61D423C24222}" srcId="{27BD573B-430A-4ED0-9619-F0CC8E84F629}" destId="{9C7623CD-1715-465F-B8EC-3D073C523E92}" srcOrd="4" destOrd="0" parTransId="{79E2EE65-4718-46AF-8A56-042D13872929}" sibTransId="{5D0E355C-8973-4D8B-8DE5-A99444E86C82}"/>
    <dgm:cxn modelId="{E08F89D0-6DEA-4CF7-BB9D-FA0052832D31}" srcId="{6D0B035F-032C-47BC-B4CE-ED948F797967}" destId="{27BD573B-430A-4ED0-9619-F0CC8E84F629}" srcOrd="0" destOrd="0" parTransId="{E2A7E18F-8881-42A6-ABD2-74FF64097EA8}" sibTransId="{B5468963-E9F9-4CF5-9834-F74A744BF32C}"/>
    <dgm:cxn modelId="{FB870C3F-7DE4-4B65-BE16-D573B9F170CD}" type="presOf" srcId="{F67089D7-383E-4ED2-BB27-8AC7D352D264}" destId="{42122539-B4BE-4135-BACD-3E020D18ABAD}" srcOrd="1" destOrd="0" presId="urn:microsoft.com/office/officeart/2005/8/layout/matrix1"/>
    <dgm:cxn modelId="{4930D9D6-4915-4F3C-B93A-643AC69027E5}" type="presOf" srcId="{27BD573B-430A-4ED0-9619-F0CC8E84F629}" destId="{A7E72E35-985B-4D8D-95E5-394CE8787E5E}" srcOrd="0" destOrd="0" presId="urn:microsoft.com/office/officeart/2005/8/layout/matrix1"/>
    <dgm:cxn modelId="{2DDFCA00-D410-41BB-B4E9-18D5D08C642E}" srcId="{27BD573B-430A-4ED0-9619-F0CC8E84F629}" destId="{92480090-7E42-4452-8BD9-B357950A12BC}" srcOrd="1" destOrd="0" parTransId="{B8BACCF4-7F6B-480E-8525-15C250203440}" sibTransId="{43D50EBB-6867-498B-B1B7-086C45AE3450}"/>
    <dgm:cxn modelId="{66B881C6-C7CD-4536-95E5-1D326B836727}" type="presOf" srcId="{92480090-7E42-4452-8BD9-B357950A12BC}" destId="{21AD4233-0F9F-4C5B-90E6-32B52815CD13}" srcOrd="1" destOrd="0" presId="urn:microsoft.com/office/officeart/2005/8/layout/matrix1"/>
    <dgm:cxn modelId="{F7E83308-F0B8-4F58-94C3-BC77EBD322D3}" type="presParOf" srcId="{F634A3A9-94AE-496D-B80B-1989CB4E2CF8}" destId="{481AB0C5-D4DF-4A64-9782-097995C528AC}" srcOrd="0" destOrd="0" presId="urn:microsoft.com/office/officeart/2005/8/layout/matrix1"/>
    <dgm:cxn modelId="{17A2B4A4-1740-4DCC-A8D3-CED9DA958414}" type="presParOf" srcId="{481AB0C5-D4DF-4A64-9782-097995C528AC}" destId="{32242F1A-4BA4-456F-825F-4CE55883924A}" srcOrd="0" destOrd="0" presId="urn:microsoft.com/office/officeart/2005/8/layout/matrix1"/>
    <dgm:cxn modelId="{0C6ADF9E-3BDD-4A0B-9C1F-ED3AC4650DDD}" type="presParOf" srcId="{481AB0C5-D4DF-4A64-9782-097995C528AC}" destId="{C1E8A3A9-88EA-4876-A0C4-D6FCCE3ABB68}" srcOrd="1" destOrd="0" presId="urn:microsoft.com/office/officeart/2005/8/layout/matrix1"/>
    <dgm:cxn modelId="{52C77980-A9DB-4821-A6A6-FA5D6944A1EF}" type="presParOf" srcId="{481AB0C5-D4DF-4A64-9782-097995C528AC}" destId="{4DE87B57-4174-472F-B60C-23380DCC0D3A}" srcOrd="2" destOrd="0" presId="urn:microsoft.com/office/officeart/2005/8/layout/matrix1"/>
    <dgm:cxn modelId="{73E72AFE-0DA8-4A55-A4DF-5C8A44974E2A}" type="presParOf" srcId="{481AB0C5-D4DF-4A64-9782-097995C528AC}" destId="{21AD4233-0F9F-4C5B-90E6-32B52815CD13}" srcOrd="3" destOrd="0" presId="urn:microsoft.com/office/officeart/2005/8/layout/matrix1"/>
    <dgm:cxn modelId="{5A20A8D6-E1BF-4147-807E-17EFA8833F58}" type="presParOf" srcId="{481AB0C5-D4DF-4A64-9782-097995C528AC}" destId="{008A3573-98AD-4DE2-9DE8-B4F922914D19}" srcOrd="4" destOrd="0" presId="urn:microsoft.com/office/officeart/2005/8/layout/matrix1"/>
    <dgm:cxn modelId="{48B3D1F5-EFE0-4E4C-BD67-5FF476375EC2}" type="presParOf" srcId="{481AB0C5-D4DF-4A64-9782-097995C528AC}" destId="{42122539-B4BE-4135-BACD-3E020D18ABAD}" srcOrd="5" destOrd="0" presId="urn:microsoft.com/office/officeart/2005/8/layout/matrix1"/>
    <dgm:cxn modelId="{A87EF711-3694-46D9-92A0-B1CB71ED07AE}" type="presParOf" srcId="{481AB0C5-D4DF-4A64-9782-097995C528AC}" destId="{205AFA6E-457A-4A29-BB41-F609459E6E07}" srcOrd="6" destOrd="0" presId="urn:microsoft.com/office/officeart/2005/8/layout/matrix1"/>
    <dgm:cxn modelId="{30EA8C17-AE24-408F-8606-BB18659CA8B3}" type="presParOf" srcId="{481AB0C5-D4DF-4A64-9782-097995C528AC}" destId="{8A8C4956-B78F-4FF4-8F14-1238083A463A}" srcOrd="7" destOrd="0" presId="urn:microsoft.com/office/officeart/2005/8/layout/matrix1"/>
    <dgm:cxn modelId="{B1E36C37-6123-4A8D-89A8-5677E9882BC6}" type="presParOf" srcId="{F634A3A9-94AE-496D-B80B-1989CB4E2CF8}" destId="{A7E72E35-985B-4D8D-95E5-394CE8787E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B035F-032C-47BC-B4CE-ED948F79796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D573B-430A-4ED0-9619-F0CC8E84F629}">
      <dgm:prSet phldrT="[Текст]"/>
      <dgm:spPr/>
      <dgm:t>
        <a:bodyPr/>
        <a:lstStyle/>
        <a:p>
          <a:r>
            <a:rPr lang="ru-RU" dirty="0" smtClean="0"/>
            <a:t>человек</a:t>
          </a:r>
          <a:endParaRPr lang="ru-RU" dirty="0"/>
        </a:p>
      </dgm:t>
    </dgm:pt>
    <dgm:pt modelId="{E2A7E18F-8881-42A6-ABD2-74FF64097EA8}" type="parTrans" cxnId="{E08F89D0-6DEA-4CF7-BB9D-FA0052832D31}">
      <dgm:prSet/>
      <dgm:spPr/>
      <dgm:t>
        <a:bodyPr/>
        <a:lstStyle/>
        <a:p>
          <a:endParaRPr lang="ru-RU"/>
        </a:p>
      </dgm:t>
    </dgm:pt>
    <dgm:pt modelId="{B5468963-E9F9-4CF5-9834-F74A744BF32C}" type="sibTrans" cxnId="{E08F89D0-6DEA-4CF7-BB9D-FA0052832D31}">
      <dgm:prSet/>
      <dgm:spPr/>
      <dgm:t>
        <a:bodyPr/>
        <a:lstStyle/>
        <a:p>
          <a:endParaRPr lang="ru-RU"/>
        </a:p>
      </dgm:t>
    </dgm:pt>
    <dgm:pt modelId="{2FAA0E2E-3320-475F-82F8-86B85A622D22}">
      <dgm:prSet phldrT="[Текст]"/>
      <dgm:spPr/>
      <dgm:t>
        <a:bodyPr/>
        <a:lstStyle/>
        <a:p>
          <a:r>
            <a:rPr lang="ru-RU" dirty="0" smtClean="0"/>
            <a:t>На 60% - мы из воды</a:t>
          </a:r>
          <a:endParaRPr lang="ru-RU" dirty="0"/>
        </a:p>
      </dgm:t>
    </dgm:pt>
    <dgm:pt modelId="{8E4E115A-47C8-4EB8-BC22-92F3249136EE}" type="parTrans" cxnId="{559ADE5C-B9D0-431C-9EFB-F8C02E55BE02}">
      <dgm:prSet/>
      <dgm:spPr/>
      <dgm:t>
        <a:bodyPr/>
        <a:lstStyle/>
        <a:p>
          <a:endParaRPr lang="ru-RU"/>
        </a:p>
      </dgm:t>
    </dgm:pt>
    <dgm:pt modelId="{996E6F9B-0777-4CDB-800E-B662F23D5810}" type="sibTrans" cxnId="{559ADE5C-B9D0-431C-9EFB-F8C02E55BE02}">
      <dgm:prSet/>
      <dgm:spPr/>
      <dgm:t>
        <a:bodyPr/>
        <a:lstStyle/>
        <a:p>
          <a:endParaRPr lang="ru-RU"/>
        </a:p>
      </dgm:t>
    </dgm:pt>
    <dgm:pt modelId="{92480090-7E42-4452-8BD9-B357950A12BC}">
      <dgm:prSet phldrT="[Текст]"/>
      <dgm:spPr/>
      <dgm:t>
        <a:bodyPr/>
        <a:lstStyle/>
        <a:p>
          <a:r>
            <a:rPr lang="ru-RU" dirty="0" smtClean="0"/>
            <a:t>Чтобы жить</a:t>
          </a:r>
          <a:endParaRPr lang="ru-RU" dirty="0"/>
        </a:p>
      </dgm:t>
    </dgm:pt>
    <dgm:pt modelId="{B8BACCF4-7F6B-480E-8525-15C250203440}" type="parTrans" cxnId="{2DDFCA00-D410-41BB-B4E9-18D5D08C642E}">
      <dgm:prSet/>
      <dgm:spPr/>
      <dgm:t>
        <a:bodyPr/>
        <a:lstStyle/>
        <a:p>
          <a:endParaRPr lang="ru-RU"/>
        </a:p>
      </dgm:t>
    </dgm:pt>
    <dgm:pt modelId="{43D50EBB-6867-498B-B1B7-086C45AE3450}" type="sibTrans" cxnId="{2DDFCA00-D410-41BB-B4E9-18D5D08C642E}">
      <dgm:prSet/>
      <dgm:spPr/>
      <dgm:t>
        <a:bodyPr/>
        <a:lstStyle/>
        <a:p>
          <a:endParaRPr lang="ru-RU"/>
        </a:p>
      </dgm:t>
    </dgm:pt>
    <dgm:pt modelId="{F67089D7-383E-4ED2-BB27-8AC7D352D264}">
      <dgm:prSet phldrT="[Текст]"/>
      <dgm:spPr/>
      <dgm:t>
        <a:bodyPr/>
        <a:lstStyle/>
        <a:p>
          <a:r>
            <a:rPr lang="ru-RU" dirty="0" smtClean="0"/>
            <a:t>Сельское хозяйство,</a:t>
          </a:r>
        </a:p>
        <a:p>
          <a:r>
            <a:rPr lang="ru-RU" dirty="0" smtClean="0"/>
            <a:t>животноводство</a:t>
          </a:r>
          <a:endParaRPr lang="ru-RU" dirty="0"/>
        </a:p>
      </dgm:t>
    </dgm:pt>
    <dgm:pt modelId="{0CAB656F-A131-40A6-9F8B-72C67BFA4B8B}" type="parTrans" cxnId="{3CC3F46B-B0CB-47A6-9F66-707AB660B15D}">
      <dgm:prSet/>
      <dgm:spPr/>
      <dgm:t>
        <a:bodyPr/>
        <a:lstStyle/>
        <a:p>
          <a:endParaRPr lang="ru-RU"/>
        </a:p>
      </dgm:t>
    </dgm:pt>
    <dgm:pt modelId="{BB43C535-E96F-4DC1-8B49-927BA855E94A}" type="sibTrans" cxnId="{3CC3F46B-B0CB-47A6-9F66-707AB660B15D}">
      <dgm:prSet/>
      <dgm:spPr/>
      <dgm:t>
        <a:bodyPr/>
        <a:lstStyle/>
        <a:p>
          <a:endParaRPr lang="ru-RU"/>
        </a:p>
      </dgm:t>
    </dgm:pt>
    <dgm:pt modelId="{B1D4203B-68FE-4417-910D-D8FF33AD7353}">
      <dgm:prSet phldrT="[Текст]"/>
      <dgm:spPr/>
      <dgm:t>
        <a:bodyPr/>
        <a:lstStyle/>
        <a:p>
          <a:r>
            <a:rPr lang="ru-RU" dirty="0" smtClean="0"/>
            <a:t>Промышленность </a:t>
          </a:r>
          <a:endParaRPr lang="ru-RU" dirty="0"/>
        </a:p>
      </dgm:t>
    </dgm:pt>
    <dgm:pt modelId="{0B6ED592-8D18-4430-9876-53DD5107B050}" type="parTrans" cxnId="{BF93E37D-D567-4040-A268-F010947725C0}">
      <dgm:prSet/>
      <dgm:spPr/>
      <dgm:t>
        <a:bodyPr/>
        <a:lstStyle/>
        <a:p>
          <a:endParaRPr lang="ru-RU"/>
        </a:p>
      </dgm:t>
    </dgm:pt>
    <dgm:pt modelId="{32744894-E644-4E9C-8A44-DC2958B79930}" type="sibTrans" cxnId="{BF93E37D-D567-4040-A268-F010947725C0}">
      <dgm:prSet/>
      <dgm:spPr/>
      <dgm:t>
        <a:bodyPr/>
        <a:lstStyle/>
        <a:p>
          <a:endParaRPr lang="ru-RU"/>
        </a:p>
      </dgm:t>
    </dgm:pt>
    <dgm:pt modelId="{4FCC801A-F9B6-4FBA-89FA-9BD58B120B68}">
      <dgm:prSet/>
      <dgm:spPr/>
      <dgm:t>
        <a:bodyPr/>
        <a:lstStyle/>
        <a:p>
          <a:endParaRPr lang="ru-RU" dirty="0"/>
        </a:p>
      </dgm:t>
    </dgm:pt>
    <dgm:pt modelId="{C97EB6BF-C8B0-40E2-9E9D-09006B981044}" type="parTrans" cxnId="{83997307-55D9-42E7-B40E-AD78553765EC}">
      <dgm:prSet/>
      <dgm:spPr/>
      <dgm:t>
        <a:bodyPr/>
        <a:lstStyle/>
        <a:p>
          <a:endParaRPr lang="ru-RU"/>
        </a:p>
      </dgm:t>
    </dgm:pt>
    <dgm:pt modelId="{476C2734-1D69-41B5-B783-53467BC2646E}" type="sibTrans" cxnId="{83997307-55D9-42E7-B40E-AD78553765EC}">
      <dgm:prSet/>
      <dgm:spPr/>
      <dgm:t>
        <a:bodyPr/>
        <a:lstStyle/>
        <a:p>
          <a:endParaRPr lang="ru-RU"/>
        </a:p>
      </dgm:t>
    </dgm:pt>
    <dgm:pt modelId="{9C7623CD-1715-465F-B8EC-3D073C523E92}">
      <dgm:prSet/>
      <dgm:spPr/>
      <dgm:t>
        <a:bodyPr/>
        <a:lstStyle/>
        <a:p>
          <a:endParaRPr lang="ru-RU" dirty="0"/>
        </a:p>
      </dgm:t>
    </dgm:pt>
    <dgm:pt modelId="{79E2EE65-4718-46AF-8A56-042D13872929}" type="parTrans" cxnId="{137E4A4E-55A2-4CA5-89FC-61D423C24222}">
      <dgm:prSet/>
      <dgm:spPr/>
      <dgm:t>
        <a:bodyPr/>
        <a:lstStyle/>
        <a:p>
          <a:endParaRPr lang="ru-RU"/>
        </a:p>
      </dgm:t>
    </dgm:pt>
    <dgm:pt modelId="{5D0E355C-8973-4D8B-8DE5-A99444E86C82}" type="sibTrans" cxnId="{137E4A4E-55A2-4CA5-89FC-61D423C24222}">
      <dgm:prSet/>
      <dgm:spPr/>
      <dgm:t>
        <a:bodyPr/>
        <a:lstStyle/>
        <a:p>
          <a:endParaRPr lang="ru-RU"/>
        </a:p>
      </dgm:t>
    </dgm:pt>
    <dgm:pt modelId="{F634A3A9-94AE-496D-B80B-1989CB4E2CF8}" type="pres">
      <dgm:prSet presAssocID="{6D0B035F-032C-47BC-B4CE-ED948F7979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AB0C5-D4DF-4A64-9782-097995C528AC}" type="pres">
      <dgm:prSet presAssocID="{6D0B035F-032C-47BC-B4CE-ED948F797967}" presName="matrix" presStyleCnt="0"/>
      <dgm:spPr/>
    </dgm:pt>
    <dgm:pt modelId="{32242F1A-4BA4-456F-825F-4CE55883924A}" type="pres">
      <dgm:prSet presAssocID="{6D0B035F-032C-47BC-B4CE-ED948F797967}" presName="tile1" presStyleLbl="node1" presStyleIdx="0" presStyleCnt="4"/>
      <dgm:spPr/>
      <dgm:t>
        <a:bodyPr/>
        <a:lstStyle/>
        <a:p>
          <a:endParaRPr lang="ru-RU"/>
        </a:p>
      </dgm:t>
    </dgm:pt>
    <dgm:pt modelId="{C1E8A3A9-88EA-4876-A0C4-D6FCCE3ABB68}" type="pres">
      <dgm:prSet presAssocID="{6D0B035F-032C-47BC-B4CE-ED948F7979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87B57-4174-472F-B60C-23380DCC0D3A}" type="pres">
      <dgm:prSet presAssocID="{6D0B035F-032C-47BC-B4CE-ED948F797967}" presName="tile2" presStyleLbl="node1" presStyleIdx="1" presStyleCnt="4"/>
      <dgm:spPr/>
      <dgm:t>
        <a:bodyPr/>
        <a:lstStyle/>
        <a:p>
          <a:endParaRPr lang="ru-RU"/>
        </a:p>
      </dgm:t>
    </dgm:pt>
    <dgm:pt modelId="{21AD4233-0F9F-4C5B-90E6-32B52815CD13}" type="pres">
      <dgm:prSet presAssocID="{6D0B035F-032C-47BC-B4CE-ED948F7979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A3573-98AD-4DE2-9DE8-B4F922914D19}" type="pres">
      <dgm:prSet presAssocID="{6D0B035F-032C-47BC-B4CE-ED948F797967}" presName="tile3" presStyleLbl="node1" presStyleIdx="2" presStyleCnt="4"/>
      <dgm:spPr/>
      <dgm:t>
        <a:bodyPr/>
        <a:lstStyle/>
        <a:p>
          <a:endParaRPr lang="ru-RU"/>
        </a:p>
      </dgm:t>
    </dgm:pt>
    <dgm:pt modelId="{42122539-B4BE-4135-BACD-3E020D18ABAD}" type="pres">
      <dgm:prSet presAssocID="{6D0B035F-032C-47BC-B4CE-ED948F7979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AFA6E-457A-4A29-BB41-F609459E6E07}" type="pres">
      <dgm:prSet presAssocID="{6D0B035F-032C-47BC-B4CE-ED948F797967}" presName="tile4" presStyleLbl="node1" presStyleIdx="3" presStyleCnt="4"/>
      <dgm:spPr/>
      <dgm:t>
        <a:bodyPr/>
        <a:lstStyle/>
        <a:p>
          <a:endParaRPr lang="ru-RU"/>
        </a:p>
      </dgm:t>
    </dgm:pt>
    <dgm:pt modelId="{8A8C4956-B78F-4FF4-8F14-1238083A463A}" type="pres">
      <dgm:prSet presAssocID="{6D0B035F-032C-47BC-B4CE-ED948F7979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72E35-985B-4D8D-95E5-394CE8787E5E}" type="pres">
      <dgm:prSet presAssocID="{6D0B035F-032C-47BC-B4CE-ED948F7979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E9D38-8147-4E30-915B-F9B95F6900F8}" type="presOf" srcId="{27BD573B-430A-4ED0-9619-F0CC8E84F629}" destId="{A7E72E35-985B-4D8D-95E5-394CE8787E5E}" srcOrd="0" destOrd="0" presId="urn:microsoft.com/office/officeart/2005/8/layout/matrix1"/>
    <dgm:cxn modelId="{B12575D3-B7CB-49B0-9347-783EA791E2BB}" type="presOf" srcId="{6D0B035F-032C-47BC-B4CE-ED948F797967}" destId="{F634A3A9-94AE-496D-B80B-1989CB4E2CF8}" srcOrd="0" destOrd="0" presId="urn:microsoft.com/office/officeart/2005/8/layout/matrix1"/>
    <dgm:cxn modelId="{5E73170E-FCEF-43D9-ABF2-354644E6A9EE}" type="presOf" srcId="{2FAA0E2E-3320-475F-82F8-86B85A622D22}" destId="{C1E8A3A9-88EA-4876-A0C4-D6FCCE3ABB68}" srcOrd="1" destOrd="0" presId="urn:microsoft.com/office/officeart/2005/8/layout/matrix1"/>
    <dgm:cxn modelId="{3CC3F46B-B0CB-47A6-9F66-707AB660B15D}" srcId="{27BD573B-430A-4ED0-9619-F0CC8E84F629}" destId="{F67089D7-383E-4ED2-BB27-8AC7D352D264}" srcOrd="2" destOrd="0" parTransId="{0CAB656F-A131-40A6-9F8B-72C67BFA4B8B}" sibTransId="{BB43C535-E96F-4DC1-8B49-927BA855E94A}"/>
    <dgm:cxn modelId="{559ADE5C-B9D0-431C-9EFB-F8C02E55BE02}" srcId="{27BD573B-430A-4ED0-9619-F0CC8E84F629}" destId="{2FAA0E2E-3320-475F-82F8-86B85A622D22}" srcOrd="0" destOrd="0" parTransId="{8E4E115A-47C8-4EB8-BC22-92F3249136EE}" sibTransId="{996E6F9B-0777-4CDB-800E-B662F23D5810}"/>
    <dgm:cxn modelId="{B016ACF8-27ED-46C1-A55E-E82FD82F5EDB}" type="presOf" srcId="{2FAA0E2E-3320-475F-82F8-86B85A622D22}" destId="{32242F1A-4BA4-456F-825F-4CE55883924A}" srcOrd="0" destOrd="0" presId="urn:microsoft.com/office/officeart/2005/8/layout/matrix1"/>
    <dgm:cxn modelId="{E0F83410-8695-4B75-AFA6-32B25317E4DD}" type="presOf" srcId="{B1D4203B-68FE-4417-910D-D8FF33AD7353}" destId="{205AFA6E-457A-4A29-BB41-F609459E6E07}" srcOrd="0" destOrd="0" presId="urn:microsoft.com/office/officeart/2005/8/layout/matrix1"/>
    <dgm:cxn modelId="{2D3AE13D-2EDC-456C-AFD7-9B0E6ED69F46}" type="presOf" srcId="{92480090-7E42-4452-8BD9-B357950A12BC}" destId="{4DE87B57-4174-472F-B60C-23380DCC0D3A}" srcOrd="0" destOrd="0" presId="urn:microsoft.com/office/officeart/2005/8/layout/matrix1"/>
    <dgm:cxn modelId="{F6138996-184B-4ED0-A988-28116C9838CB}" type="presOf" srcId="{F67089D7-383E-4ED2-BB27-8AC7D352D264}" destId="{42122539-B4BE-4135-BACD-3E020D18ABAD}" srcOrd="1" destOrd="0" presId="urn:microsoft.com/office/officeart/2005/8/layout/matrix1"/>
    <dgm:cxn modelId="{66FF8629-9D22-4E39-BA1F-1F9877673E23}" type="presOf" srcId="{F67089D7-383E-4ED2-BB27-8AC7D352D264}" destId="{008A3573-98AD-4DE2-9DE8-B4F922914D19}" srcOrd="0" destOrd="0" presId="urn:microsoft.com/office/officeart/2005/8/layout/matrix1"/>
    <dgm:cxn modelId="{BF93E37D-D567-4040-A268-F010947725C0}" srcId="{27BD573B-430A-4ED0-9619-F0CC8E84F629}" destId="{B1D4203B-68FE-4417-910D-D8FF33AD7353}" srcOrd="3" destOrd="0" parTransId="{0B6ED592-8D18-4430-9876-53DD5107B050}" sibTransId="{32744894-E644-4E9C-8A44-DC2958B79930}"/>
    <dgm:cxn modelId="{83997307-55D9-42E7-B40E-AD78553765EC}" srcId="{27BD573B-430A-4ED0-9619-F0CC8E84F629}" destId="{4FCC801A-F9B6-4FBA-89FA-9BD58B120B68}" srcOrd="5" destOrd="0" parTransId="{C97EB6BF-C8B0-40E2-9E9D-09006B981044}" sibTransId="{476C2734-1D69-41B5-B783-53467BC2646E}"/>
    <dgm:cxn modelId="{2F7FDDBB-0A41-4E74-BB39-3A8D07BBD017}" type="presOf" srcId="{B1D4203B-68FE-4417-910D-D8FF33AD7353}" destId="{8A8C4956-B78F-4FF4-8F14-1238083A463A}" srcOrd="1" destOrd="0" presId="urn:microsoft.com/office/officeart/2005/8/layout/matrix1"/>
    <dgm:cxn modelId="{137E4A4E-55A2-4CA5-89FC-61D423C24222}" srcId="{27BD573B-430A-4ED0-9619-F0CC8E84F629}" destId="{9C7623CD-1715-465F-B8EC-3D073C523E92}" srcOrd="4" destOrd="0" parTransId="{79E2EE65-4718-46AF-8A56-042D13872929}" sibTransId="{5D0E355C-8973-4D8B-8DE5-A99444E86C82}"/>
    <dgm:cxn modelId="{E08F89D0-6DEA-4CF7-BB9D-FA0052832D31}" srcId="{6D0B035F-032C-47BC-B4CE-ED948F797967}" destId="{27BD573B-430A-4ED0-9619-F0CC8E84F629}" srcOrd="0" destOrd="0" parTransId="{E2A7E18F-8881-42A6-ABD2-74FF64097EA8}" sibTransId="{B5468963-E9F9-4CF5-9834-F74A744BF32C}"/>
    <dgm:cxn modelId="{2DDFCA00-D410-41BB-B4E9-18D5D08C642E}" srcId="{27BD573B-430A-4ED0-9619-F0CC8E84F629}" destId="{92480090-7E42-4452-8BD9-B357950A12BC}" srcOrd="1" destOrd="0" parTransId="{B8BACCF4-7F6B-480E-8525-15C250203440}" sibTransId="{43D50EBB-6867-498B-B1B7-086C45AE3450}"/>
    <dgm:cxn modelId="{791B3CAE-8E82-4B63-B314-A1B8FDEFB45A}" type="presOf" srcId="{92480090-7E42-4452-8BD9-B357950A12BC}" destId="{21AD4233-0F9F-4C5B-90E6-32B52815CD13}" srcOrd="1" destOrd="0" presId="urn:microsoft.com/office/officeart/2005/8/layout/matrix1"/>
    <dgm:cxn modelId="{E48ABC83-004B-4806-BA39-539245603EAE}" type="presParOf" srcId="{F634A3A9-94AE-496D-B80B-1989CB4E2CF8}" destId="{481AB0C5-D4DF-4A64-9782-097995C528AC}" srcOrd="0" destOrd="0" presId="urn:microsoft.com/office/officeart/2005/8/layout/matrix1"/>
    <dgm:cxn modelId="{9A5606E2-0095-40C2-911A-C460EE7664F6}" type="presParOf" srcId="{481AB0C5-D4DF-4A64-9782-097995C528AC}" destId="{32242F1A-4BA4-456F-825F-4CE55883924A}" srcOrd="0" destOrd="0" presId="urn:microsoft.com/office/officeart/2005/8/layout/matrix1"/>
    <dgm:cxn modelId="{B5FD4D23-CA68-4345-819B-5908AC1B151C}" type="presParOf" srcId="{481AB0C5-D4DF-4A64-9782-097995C528AC}" destId="{C1E8A3A9-88EA-4876-A0C4-D6FCCE3ABB68}" srcOrd="1" destOrd="0" presId="urn:microsoft.com/office/officeart/2005/8/layout/matrix1"/>
    <dgm:cxn modelId="{367E9AB1-78CF-416D-AA1B-5DC332872548}" type="presParOf" srcId="{481AB0C5-D4DF-4A64-9782-097995C528AC}" destId="{4DE87B57-4174-472F-B60C-23380DCC0D3A}" srcOrd="2" destOrd="0" presId="urn:microsoft.com/office/officeart/2005/8/layout/matrix1"/>
    <dgm:cxn modelId="{535C8B41-A549-4C70-BCB5-3FFE3EE149AC}" type="presParOf" srcId="{481AB0C5-D4DF-4A64-9782-097995C528AC}" destId="{21AD4233-0F9F-4C5B-90E6-32B52815CD13}" srcOrd="3" destOrd="0" presId="urn:microsoft.com/office/officeart/2005/8/layout/matrix1"/>
    <dgm:cxn modelId="{C5CCCF4F-3BE9-4D31-BC95-DB5569BA3285}" type="presParOf" srcId="{481AB0C5-D4DF-4A64-9782-097995C528AC}" destId="{008A3573-98AD-4DE2-9DE8-B4F922914D19}" srcOrd="4" destOrd="0" presId="urn:microsoft.com/office/officeart/2005/8/layout/matrix1"/>
    <dgm:cxn modelId="{17C6C4EB-C07B-4EE1-85B3-0CB20171C96F}" type="presParOf" srcId="{481AB0C5-D4DF-4A64-9782-097995C528AC}" destId="{42122539-B4BE-4135-BACD-3E020D18ABAD}" srcOrd="5" destOrd="0" presId="urn:microsoft.com/office/officeart/2005/8/layout/matrix1"/>
    <dgm:cxn modelId="{A674BB6D-2903-434D-B2BB-C9F447D39ADA}" type="presParOf" srcId="{481AB0C5-D4DF-4A64-9782-097995C528AC}" destId="{205AFA6E-457A-4A29-BB41-F609459E6E07}" srcOrd="6" destOrd="0" presId="urn:microsoft.com/office/officeart/2005/8/layout/matrix1"/>
    <dgm:cxn modelId="{DCA1ED69-DB63-4B2B-82F0-9BAB825B2154}" type="presParOf" srcId="{481AB0C5-D4DF-4A64-9782-097995C528AC}" destId="{8A8C4956-B78F-4FF4-8F14-1238083A463A}" srcOrd="7" destOrd="0" presId="urn:microsoft.com/office/officeart/2005/8/layout/matrix1"/>
    <dgm:cxn modelId="{815EC24C-F601-468D-BE09-450A52029617}" type="presParOf" srcId="{F634A3A9-94AE-496D-B80B-1989CB4E2CF8}" destId="{A7E72E35-985B-4D8D-95E5-394CE8787E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672A78-AE1E-414E-9704-FBC2EA6C6F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C5CFCE6-EA2F-48DD-A3BC-24E030BE4C95}">
      <dgm:prSet phldrT="[Текст]"/>
      <dgm:spPr/>
      <dgm:t>
        <a:bodyPr/>
        <a:lstStyle/>
        <a:p>
          <a:r>
            <a:rPr lang="ru-RU" dirty="0" smtClean="0"/>
            <a:t>1.Растворимое вещество</a:t>
          </a:r>
          <a:endParaRPr lang="ru-RU" dirty="0"/>
        </a:p>
      </dgm:t>
    </dgm:pt>
    <dgm:pt modelId="{35497B07-A76D-4B5E-A883-C0FC12BE2F1F}" type="parTrans" cxnId="{6FC84593-7659-4FB0-B231-B7BA80F50EDB}">
      <dgm:prSet/>
      <dgm:spPr/>
      <dgm:t>
        <a:bodyPr/>
        <a:lstStyle/>
        <a:p>
          <a:endParaRPr lang="ru-RU"/>
        </a:p>
      </dgm:t>
    </dgm:pt>
    <dgm:pt modelId="{DA69F1BC-BF43-4D53-B895-88E90A1EF943}" type="sibTrans" cxnId="{6FC84593-7659-4FB0-B231-B7BA80F50EDB}">
      <dgm:prSet/>
      <dgm:spPr/>
      <dgm:t>
        <a:bodyPr/>
        <a:lstStyle/>
        <a:p>
          <a:endParaRPr lang="ru-RU"/>
        </a:p>
      </dgm:t>
    </dgm:pt>
    <dgm:pt modelId="{3709BE80-0DE4-41BC-A038-B4FB5E1B9DA3}">
      <dgm:prSet phldrT="[Текст]"/>
      <dgm:spPr/>
      <dgm:t>
        <a:bodyPr/>
        <a:lstStyle/>
        <a:p>
          <a:r>
            <a:rPr lang="ru-RU" dirty="0" smtClean="0"/>
            <a:t>2.растворитель</a:t>
          </a:r>
          <a:endParaRPr lang="ru-RU" dirty="0"/>
        </a:p>
      </dgm:t>
    </dgm:pt>
    <dgm:pt modelId="{EABD0DEA-7402-4EB9-B206-2C02DA04DE29}" type="parTrans" cxnId="{48B9E8DE-20EB-4A4E-A0DE-A4C25523F00E}">
      <dgm:prSet/>
      <dgm:spPr/>
      <dgm:t>
        <a:bodyPr/>
        <a:lstStyle/>
        <a:p>
          <a:endParaRPr lang="ru-RU"/>
        </a:p>
      </dgm:t>
    </dgm:pt>
    <dgm:pt modelId="{4A95FA3A-165D-4FCF-8AD9-2046B91DEBA3}" type="sibTrans" cxnId="{48B9E8DE-20EB-4A4E-A0DE-A4C25523F00E}">
      <dgm:prSet/>
      <dgm:spPr/>
      <dgm:t>
        <a:bodyPr/>
        <a:lstStyle/>
        <a:p>
          <a:endParaRPr lang="ru-RU"/>
        </a:p>
      </dgm:t>
    </dgm:pt>
    <dgm:pt modelId="{0AA65DAC-37F4-4BBB-AD3B-659CAFE2F49E}">
      <dgm:prSet phldrT="[Текст]"/>
      <dgm:spPr/>
      <dgm:t>
        <a:bodyPr/>
        <a:lstStyle/>
        <a:p>
          <a:r>
            <a:rPr lang="ru-RU" dirty="0" smtClean="0"/>
            <a:t>= раствор</a:t>
          </a:r>
          <a:endParaRPr lang="ru-RU" dirty="0"/>
        </a:p>
      </dgm:t>
    </dgm:pt>
    <dgm:pt modelId="{755B7AF9-C214-4321-972B-9937CE59307B}" type="parTrans" cxnId="{47B4F503-7C44-47A6-9916-CA8CEBEA5399}">
      <dgm:prSet/>
      <dgm:spPr/>
      <dgm:t>
        <a:bodyPr/>
        <a:lstStyle/>
        <a:p>
          <a:endParaRPr lang="ru-RU"/>
        </a:p>
      </dgm:t>
    </dgm:pt>
    <dgm:pt modelId="{E6B3C358-F011-4529-A279-18745EFD5FA6}" type="sibTrans" cxnId="{47B4F503-7C44-47A6-9916-CA8CEBEA5399}">
      <dgm:prSet/>
      <dgm:spPr/>
      <dgm:t>
        <a:bodyPr/>
        <a:lstStyle/>
        <a:p>
          <a:endParaRPr lang="ru-RU"/>
        </a:p>
      </dgm:t>
    </dgm:pt>
    <dgm:pt modelId="{3B1EE914-AE81-4753-9646-EEC2B1750C54}" type="pres">
      <dgm:prSet presAssocID="{71672A78-AE1E-414E-9704-FBC2EA6C6F75}" presName="CompostProcess" presStyleCnt="0">
        <dgm:presLayoutVars>
          <dgm:dir/>
          <dgm:resizeHandles val="exact"/>
        </dgm:presLayoutVars>
      </dgm:prSet>
      <dgm:spPr/>
    </dgm:pt>
    <dgm:pt modelId="{DA7E5348-CB2F-417D-89C7-1F4552C45DFC}" type="pres">
      <dgm:prSet presAssocID="{71672A78-AE1E-414E-9704-FBC2EA6C6F75}" presName="arrow" presStyleLbl="bgShp" presStyleIdx="0" presStyleCnt="1"/>
      <dgm:spPr/>
    </dgm:pt>
    <dgm:pt modelId="{EDA2BB6E-593B-4E80-8E06-AA762D855535}" type="pres">
      <dgm:prSet presAssocID="{71672A78-AE1E-414E-9704-FBC2EA6C6F75}" presName="linearProcess" presStyleCnt="0"/>
      <dgm:spPr/>
    </dgm:pt>
    <dgm:pt modelId="{402E429B-54CB-468B-9156-80D88F977E80}" type="pres">
      <dgm:prSet presAssocID="{DC5CFCE6-EA2F-48DD-A3BC-24E030BE4C9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303BA-B719-4EB7-AF0E-389C91809AE5}" type="pres">
      <dgm:prSet presAssocID="{DA69F1BC-BF43-4D53-B895-88E90A1EF943}" presName="sibTrans" presStyleCnt="0"/>
      <dgm:spPr/>
    </dgm:pt>
    <dgm:pt modelId="{3CEA22CA-5D0A-4C2F-932B-D3C97CA684F7}" type="pres">
      <dgm:prSet presAssocID="{3709BE80-0DE4-41BC-A038-B4FB5E1B9DA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8E3AF-1A2D-432D-9398-961F961E71D7}" type="pres">
      <dgm:prSet presAssocID="{4A95FA3A-165D-4FCF-8AD9-2046B91DEBA3}" presName="sibTrans" presStyleCnt="0"/>
      <dgm:spPr/>
    </dgm:pt>
    <dgm:pt modelId="{38F36BE6-DD6D-4234-A804-8A15164EBACB}" type="pres">
      <dgm:prSet presAssocID="{0AA65DAC-37F4-4BBB-AD3B-659CAFE2F49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20843-8984-45FA-87DC-D063390618FA}" type="presOf" srcId="{0AA65DAC-37F4-4BBB-AD3B-659CAFE2F49E}" destId="{38F36BE6-DD6D-4234-A804-8A15164EBACB}" srcOrd="0" destOrd="0" presId="urn:microsoft.com/office/officeart/2005/8/layout/hProcess9"/>
    <dgm:cxn modelId="{CB91FB89-D3EB-4C19-A81A-21A74231C21B}" type="presOf" srcId="{3709BE80-0DE4-41BC-A038-B4FB5E1B9DA3}" destId="{3CEA22CA-5D0A-4C2F-932B-D3C97CA684F7}" srcOrd="0" destOrd="0" presId="urn:microsoft.com/office/officeart/2005/8/layout/hProcess9"/>
    <dgm:cxn modelId="{48B9E8DE-20EB-4A4E-A0DE-A4C25523F00E}" srcId="{71672A78-AE1E-414E-9704-FBC2EA6C6F75}" destId="{3709BE80-0DE4-41BC-A038-B4FB5E1B9DA3}" srcOrd="1" destOrd="0" parTransId="{EABD0DEA-7402-4EB9-B206-2C02DA04DE29}" sibTransId="{4A95FA3A-165D-4FCF-8AD9-2046B91DEBA3}"/>
    <dgm:cxn modelId="{47B4F503-7C44-47A6-9916-CA8CEBEA5399}" srcId="{71672A78-AE1E-414E-9704-FBC2EA6C6F75}" destId="{0AA65DAC-37F4-4BBB-AD3B-659CAFE2F49E}" srcOrd="2" destOrd="0" parTransId="{755B7AF9-C214-4321-972B-9937CE59307B}" sibTransId="{E6B3C358-F011-4529-A279-18745EFD5FA6}"/>
    <dgm:cxn modelId="{D67CE9CA-49B5-4981-B4C7-DE05BBD2BB09}" type="presOf" srcId="{DC5CFCE6-EA2F-48DD-A3BC-24E030BE4C95}" destId="{402E429B-54CB-468B-9156-80D88F977E80}" srcOrd="0" destOrd="0" presId="urn:microsoft.com/office/officeart/2005/8/layout/hProcess9"/>
    <dgm:cxn modelId="{9B47A6AD-3828-4945-8D77-ED2C23823590}" type="presOf" srcId="{71672A78-AE1E-414E-9704-FBC2EA6C6F75}" destId="{3B1EE914-AE81-4753-9646-EEC2B1750C54}" srcOrd="0" destOrd="0" presId="urn:microsoft.com/office/officeart/2005/8/layout/hProcess9"/>
    <dgm:cxn modelId="{6FC84593-7659-4FB0-B231-B7BA80F50EDB}" srcId="{71672A78-AE1E-414E-9704-FBC2EA6C6F75}" destId="{DC5CFCE6-EA2F-48DD-A3BC-24E030BE4C95}" srcOrd="0" destOrd="0" parTransId="{35497B07-A76D-4B5E-A883-C0FC12BE2F1F}" sibTransId="{DA69F1BC-BF43-4D53-B895-88E90A1EF943}"/>
    <dgm:cxn modelId="{87E2BB46-F54D-493D-997E-1C6E29B0E0C0}" type="presParOf" srcId="{3B1EE914-AE81-4753-9646-EEC2B1750C54}" destId="{DA7E5348-CB2F-417D-89C7-1F4552C45DFC}" srcOrd="0" destOrd="0" presId="urn:microsoft.com/office/officeart/2005/8/layout/hProcess9"/>
    <dgm:cxn modelId="{42E8EF9C-A319-45E9-9296-3E17FDF1F248}" type="presParOf" srcId="{3B1EE914-AE81-4753-9646-EEC2B1750C54}" destId="{EDA2BB6E-593B-4E80-8E06-AA762D855535}" srcOrd="1" destOrd="0" presId="urn:microsoft.com/office/officeart/2005/8/layout/hProcess9"/>
    <dgm:cxn modelId="{6F5DE867-72A3-467E-B4D5-D50EF5DE90EE}" type="presParOf" srcId="{EDA2BB6E-593B-4E80-8E06-AA762D855535}" destId="{402E429B-54CB-468B-9156-80D88F977E80}" srcOrd="0" destOrd="0" presId="urn:microsoft.com/office/officeart/2005/8/layout/hProcess9"/>
    <dgm:cxn modelId="{D0344401-B52D-4FB1-9607-FB4079A18954}" type="presParOf" srcId="{EDA2BB6E-593B-4E80-8E06-AA762D855535}" destId="{33B303BA-B719-4EB7-AF0E-389C91809AE5}" srcOrd="1" destOrd="0" presId="urn:microsoft.com/office/officeart/2005/8/layout/hProcess9"/>
    <dgm:cxn modelId="{97D541CE-FA2A-4369-9620-EBF776DB6853}" type="presParOf" srcId="{EDA2BB6E-593B-4E80-8E06-AA762D855535}" destId="{3CEA22CA-5D0A-4C2F-932B-D3C97CA684F7}" srcOrd="2" destOrd="0" presId="urn:microsoft.com/office/officeart/2005/8/layout/hProcess9"/>
    <dgm:cxn modelId="{E05D4432-9333-4510-A6E9-0186DFC92E66}" type="presParOf" srcId="{EDA2BB6E-593B-4E80-8E06-AA762D855535}" destId="{E7B8E3AF-1A2D-432D-9398-961F961E71D7}" srcOrd="3" destOrd="0" presId="urn:microsoft.com/office/officeart/2005/8/layout/hProcess9"/>
    <dgm:cxn modelId="{8F55EA3E-432A-4F77-9EF1-3FDC24D6ABB3}" type="presParOf" srcId="{EDA2BB6E-593B-4E80-8E06-AA762D855535}" destId="{38F36BE6-DD6D-4234-A804-8A15164EBACB}" srcOrd="4" destOrd="0" presId="urn:microsoft.com/office/officeart/2005/8/layout/hProcess9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72F858-2447-41F6-B55C-2CAB0A5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215EE8-A172-46A4-A5CE-140899775D38}">
      <dgm:prSet phldrT="[Текст]"/>
      <dgm:spPr/>
      <dgm:t>
        <a:bodyPr/>
        <a:lstStyle/>
        <a:p>
          <a:r>
            <a:rPr lang="ru-RU" dirty="0" smtClean="0"/>
            <a:t>растворы</a:t>
          </a:r>
          <a:endParaRPr lang="ru-RU" dirty="0"/>
        </a:p>
      </dgm:t>
    </dgm:pt>
    <dgm:pt modelId="{C3843173-7F64-4B39-A410-D7BCA9624223}" type="parTrans" cxnId="{E1931C9C-5F33-4329-8F9A-F8C8A6FA1FF7}">
      <dgm:prSet/>
      <dgm:spPr/>
      <dgm:t>
        <a:bodyPr/>
        <a:lstStyle/>
        <a:p>
          <a:endParaRPr lang="ru-RU"/>
        </a:p>
      </dgm:t>
    </dgm:pt>
    <dgm:pt modelId="{4949E6D1-1056-4116-AAE7-994E634DD455}" type="sibTrans" cxnId="{E1931C9C-5F33-4329-8F9A-F8C8A6FA1FF7}">
      <dgm:prSet/>
      <dgm:spPr/>
      <dgm:t>
        <a:bodyPr/>
        <a:lstStyle/>
        <a:p>
          <a:endParaRPr lang="ru-RU"/>
        </a:p>
      </dgm:t>
    </dgm:pt>
    <dgm:pt modelId="{549C8B81-0934-4DAA-8FAB-9F819FDB4FD0}">
      <dgm:prSet phldrT="[Текст]"/>
      <dgm:spPr/>
      <dgm:t>
        <a:bodyPr/>
        <a:lstStyle/>
        <a:p>
          <a:r>
            <a:rPr lang="ru-RU" dirty="0" smtClean="0"/>
            <a:t>ненасыщенные</a:t>
          </a:r>
          <a:endParaRPr lang="ru-RU" dirty="0"/>
        </a:p>
      </dgm:t>
    </dgm:pt>
    <dgm:pt modelId="{9E6027B1-0B23-408B-AE22-7506CCF9A946}" type="parTrans" cxnId="{41ABA393-FEDB-4D6A-B97B-388E4574F6C3}">
      <dgm:prSet/>
      <dgm:spPr/>
      <dgm:t>
        <a:bodyPr/>
        <a:lstStyle/>
        <a:p>
          <a:endParaRPr lang="ru-RU"/>
        </a:p>
      </dgm:t>
    </dgm:pt>
    <dgm:pt modelId="{AD80B29F-427B-42A2-9CF4-F45EEA6791F2}" type="sibTrans" cxnId="{41ABA393-FEDB-4D6A-B97B-388E4574F6C3}">
      <dgm:prSet/>
      <dgm:spPr/>
      <dgm:t>
        <a:bodyPr/>
        <a:lstStyle/>
        <a:p>
          <a:endParaRPr lang="ru-RU"/>
        </a:p>
      </dgm:t>
    </dgm:pt>
    <dgm:pt modelId="{D87537D9-7F04-4418-ADFD-43DDFCD3BC4F}">
      <dgm:prSet phldrT="[Текст]"/>
      <dgm:spPr/>
      <dgm:t>
        <a:bodyPr/>
        <a:lstStyle/>
        <a:p>
          <a:r>
            <a:rPr lang="ru-RU" dirty="0" smtClean="0"/>
            <a:t>насыщенные</a:t>
          </a:r>
          <a:endParaRPr lang="ru-RU" dirty="0"/>
        </a:p>
      </dgm:t>
    </dgm:pt>
    <dgm:pt modelId="{989BA454-C9C8-4839-8628-4473CF7020A5}" type="parTrans" cxnId="{A990154E-DC6D-4648-B550-7C26E19588C1}">
      <dgm:prSet/>
      <dgm:spPr/>
      <dgm:t>
        <a:bodyPr/>
        <a:lstStyle/>
        <a:p>
          <a:endParaRPr lang="ru-RU"/>
        </a:p>
      </dgm:t>
    </dgm:pt>
    <dgm:pt modelId="{E6A26F9D-50B3-4349-A273-E25685F8EF28}" type="sibTrans" cxnId="{A990154E-DC6D-4648-B550-7C26E19588C1}">
      <dgm:prSet/>
      <dgm:spPr/>
      <dgm:t>
        <a:bodyPr/>
        <a:lstStyle/>
        <a:p>
          <a:endParaRPr lang="ru-RU"/>
        </a:p>
      </dgm:t>
    </dgm:pt>
    <dgm:pt modelId="{A26C0E65-EADD-49B3-9207-E955B77A1AE9}" type="pres">
      <dgm:prSet presAssocID="{2B72F858-2447-41F6-B55C-2CAB0A5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BDCA80-E383-4770-9E4D-601F12EAFDB5}" type="pres">
      <dgm:prSet presAssocID="{16215EE8-A172-46A4-A5CE-140899775D38}" presName="hierRoot1" presStyleCnt="0">
        <dgm:presLayoutVars>
          <dgm:hierBranch val="init"/>
        </dgm:presLayoutVars>
      </dgm:prSet>
      <dgm:spPr/>
    </dgm:pt>
    <dgm:pt modelId="{79A19748-BA73-47A2-99E0-1061B2864332}" type="pres">
      <dgm:prSet presAssocID="{16215EE8-A172-46A4-A5CE-140899775D38}" presName="rootComposite1" presStyleCnt="0"/>
      <dgm:spPr/>
    </dgm:pt>
    <dgm:pt modelId="{4F172E61-4BB1-41EE-9920-7561E2F91FDE}" type="pres">
      <dgm:prSet presAssocID="{16215EE8-A172-46A4-A5CE-140899775D38}" presName="rootText1" presStyleLbl="node0" presStyleIdx="0" presStyleCnt="1" custLinFactNeighborX="506" custLinFactNeighborY="-8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C9DF27-5B17-4033-B073-937113753894}" type="pres">
      <dgm:prSet presAssocID="{16215EE8-A172-46A4-A5CE-140899775D3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2462C1E-DA2D-4807-B108-9605A7CF3225}" type="pres">
      <dgm:prSet presAssocID="{16215EE8-A172-46A4-A5CE-140899775D38}" presName="hierChild2" presStyleCnt="0"/>
      <dgm:spPr/>
    </dgm:pt>
    <dgm:pt modelId="{5BE595C4-546C-498A-8DC5-7F647B0A9AC0}" type="pres">
      <dgm:prSet presAssocID="{9E6027B1-0B23-408B-AE22-7506CCF9A94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0D20154-CDA1-4D3A-B1FF-A6841E5AF245}" type="pres">
      <dgm:prSet presAssocID="{549C8B81-0934-4DAA-8FAB-9F819FDB4FD0}" presName="hierRoot2" presStyleCnt="0">
        <dgm:presLayoutVars>
          <dgm:hierBranch val="init"/>
        </dgm:presLayoutVars>
      </dgm:prSet>
      <dgm:spPr/>
    </dgm:pt>
    <dgm:pt modelId="{C7A49E8B-C3D9-4A27-BECA-BE4299F2F054}" type="pres">
      <dgm:prSet presAssocID="{549C8B81-0934-4DAA-8FAB-9F819FDB4FD0}" presName="rootComposite" presStyleCnt="0"/>
      <dgm:spPr/>
    </dgm:pt>
    <dgm:pt modelId="{334114F9-BFCA-48F7-AAFC-2FA571CEEC63}" type="pres">
      <dgm:prSet presAssocID="{549C8B81-0934-4DAA-8FAB-9F819FDB4FD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D2B2B-2853-4B1C-B9EF-35E6D5B524E3}" type="pres">
      <dgm:prSet presAssocID="{549C8B81-0934-4DAA-8FAB-9F819FDB4FD0}" presName="rootConnector" presStyleLbl="node2" presStyleIdx="0" presStyleCnt="2"/>
      <dgm:spPr/>
      <dgm:t>
        <a:bodyPr/>
        <a:lstStyle/>
        <a:p>
          <a:endParaRPr lang="ru-RU"/>
        </a:p>
      </dgm:t>
    </dgm:pt>
    <dgm:pt modelId="{E30D2F1E-CC67-413A-89DF-74E75C62F674}" type="pres">
      <dgm:prSet presAssocID="{549C8B81-0934-4DAA-8FAB-9F819FDB4FD0}" presName="hierChild4" presStyleCnt="0"/>
      <dgm:spPr/>
    </dgm:pt>
    <dgm:pt modelId="{929BEE1D-C55C-428D-B206-F27F14108681}" type="pres">
      <dgm:prSet presAssocID="{549C8B81-0934-4DAA-8FAB-9F819FDB4FD0}" presName="hierChild5" presStyleCnt="0"/>
      <dgm:spPr/>
    </dgm:pt>
    <dgm:pt modelId="{3B470FCA-1559-49DE-8C8B-710B8F6C1799}" type="pres">
      <dgm:prSet presAssocID="{989BA454-C9C8-4839-8628-4473CF7020A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1D04625-798F-4DCB-AA8D-E9DF0633D75D}" type="pres">
      <dgm:prSet presAssocID="{D87537D9-7F04-4418-ADFD-43DDFCD3BC4F}" presName="hierRoot2" presStyleCnt="0">
        <dgm:presLayoutVars>
          <dgm:hierBranch val="init"/>
        </dgm:presLayoutVars>
      </dgm:prSet>
      <dgm:spPr/>
    </dgm:pt>
    <dgm:pt modelId="{B94493D5-E653-4054-9F3A-648662456B79}" type="pres">
      <dgm:prSet presAssocID="{D87537D9-7F04-4418-ADFD-43DDFCD3BC4F}" presName="rootComposite" presStyleCnt="0"/>
      <dgm:spPr/>
    </dgm:pt>
    <dgm:pt modelId="{56066C8C-8356-4712-8D6A-786B7A5775E8}" type="pres">
      <dgm:prSet presAssocID="{D87537D9-7F04-4418-ADFD-43DDFCD3BC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39EB1-4316-4C8F-8A4A-385F0284190D}" type="pres">
      <dgm:prSet presAssocID="{D87537D9-7F04-4418-ADFD-43DDFCD3BC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F76AA673-5535-4EEC-A703-C1361AF03EB5}" type="pres">
      <dgm:prSet presAssocID="{D87537D9-7F04-4418-ADFD-43DDFCD3BC4F}" presName="hierChild4" presStyleCnt="0"/>
      <dgm:spPr/>
    </dgm:pt>
    <dgm:pt modelId="{E0F85C72-5136-449D-B5FA-8C6FFD4B4B20}" type="pres">
      <dgm:prSet presAssocID="{D87537D9-7F04-4418-ADFD-43DDFCD3BC4F}" presName="hierChild5" presStyleCnt="0"/>
      <dgm:spPr/>
    </dgm:pt>
    <dgm:pt modelId="{C0C8DF75-314A-4F50-9D13-549306B0EC01}" type="pres">
      <dgm:prSet presAssocID="{16215EE8-A172-46A4-A5CE-140899775D38}" presName="hierChild3" presStyleCnt="0"/>
      <dgm:spPr/>
    </dgm:pt>
  </dgm:ptLst>
  <dgm:cxnLst>
    <dgm:cxn modelId="{A990154E-DC6D-4648-B550-7C26E19588C1}" srcId="{16215EE8-A172-46A4-A5CE-140899775D38}" destId="{D87537D9-7F04-4418-ADFD-43DDFCD3BC4F}" srcOrd="1" destOrd="0" parTransId="{989BA454-C9C8-4839-8628-4473CF7020A5}" sibTransId="{E6A26F9D-50B3-4349-A273-E25685F8EF28}"/>
    <dgm:cxn modelId="{4A28EA4A-B968-46AC-848A-3FAC3AB3A952}" type="presOf" srcId="{D87537D9-7F04-4418-ADFD-43DDFCD3BC4F}" destId="{56066C8C-8356-4712-8D6A-786B7A5775E8}" srcOrd="0" destOrd="0" presId="urn:microsoft.com/office/officeart/2005/8/layout/orgChart1"/>
    <dgm:cxn modelId="{0917F5A2-29DB-4A62-BE8A-DE549DEBDBAD}" type="presOf" srcId="{2B72F858-2447-41F6-B55C-2CAB0A579386}" destId="{A26C0E65-EADD-49B3-9207-E955B77A1AE9}" srcOrd="0" destOrd="0" presId="urn:microsoft.com/office/officeart/2005/8/layout/orgChart1"/>
    <dgm:cxn modelId="{0F567E7E-EEC4-45A8-BAE9-CFEF81C78F7C}" type="presOf" srcId="{989BA454-C9C8-4839-8628-4473CF7020A5}" destId="{3B470FCA-1559-49DE-8C8B-710B8F6C1799}" srcOrd="0" destOrd="0" presId="urn:microsoft.com/office/officeart/2005/8/layout/orgChart1"/>
    <dgm:cxn modelId="{EF1AA25D-BF16-4857-9760-C9257146BFC8}" type="presOf" srcId="{549C8B81-0934-4DAA-8FAB-9F819FDB4FD0}" destId="{334114F9-BFCA-48F7-AAFC-2FA571CEEC63}" srcOrd="0" destOrd="0" presId="urn:microsoft.com/office/officeart/2005/8/layout/orgChart1"/>
    <dgm:cxn modelId="{BAAB7EA9-887D-4882-A487-12B2C9EB6F9D}" type="presOf" srcId="{16215EE8-A172-46A4-A5CE-140899775D38}" destId="{4F172E61-4BB1-41EE-9920-7561E2F91FDE}" srcOrd="0" destOrd="0" presId="urn:microsoft.com/office/officeart/2005/8/layout/orgChart1"/>
    <dgm:cxn modelId="{18A5A209-BAC9-4C63-BDEA-4515D18365FE}" type="presOf" srcId="{16215EE8-A172-46A4-A5CE-140899775D38}" destId="{A1C9DF27-5B17-4033-B073-937113753894}" srcOrd="1" destOrd="0" presId="urn:microsoft.com/office/officeart/2005/8/layout/orgChart1"/>
    <dgm:cxn modelId="{47A5A842-89FC-4280-8F6D-62E2DFC1F33F}" type="presOf" srcId="{D87537D9-7F04-4418-ADFD-43DDFCD3BC4F}" destId="{48D39EB1-4316-4C8F-8A4A-385F0284190D}" srcOrd="1" destOrd="0" presId="urn:microsoft.com/office/officeart/2005/8/layout/orgChart1"/>
    <dgm:cxn modelId="{41ABA393-FEDB-4D6A-B97B-388E4574F6C3}" srcId="{16215EE8-A172-46A4-A5CE-140899775D38}" destId="{549C8B81-0934-4DAA-8FAB-9F819FDB4FD0}" srcOrd="0" destOrd="0" parTransId="{9E6027B1-0B23-408B-AE22-7506CCF9A946}" sibTransId="{AD80B29F-427B-42A2-9CF4-F45EEA6791F2}"/>
    <dgm:cxn modelId="{0166C1BC-71F0-4D9B-979F-9CA2A6163B82}" type="presOf" srcId="{549C8B81-0934-4DAA-8FAB-9F819FDB4FD0}" destId="{04BD2B2B-2853-4B1C-B9EF-35E6D5B524E3}" srcOrd="1" destOrd="0" presId="urn:microsoft.com/office/officeart/2005/8/layout/orgChart1"/>
    <dgm:cxn modelId="{13FB7029-63B6-4F4C-8462-16C9F886BC47}" type="presOf" srcId="{9E6027B1-0B23-408B-AE22-7506CCF9A946}" destId="{5BE595C4-546C-498A-8DC5-7F647B0A9AC0}" srcOrd="0" destOrd="0" presId="urn:microsoft.com/office/officeart/2005/8/layout/orgChart1"/>
    <dgm:cxn modelId="{E1931C9C-5F33-4329-8F9A-F8C8A6FA1FF7}" srcId="{2B72F858-2447-41F6-B55C-2CAB0A579386}" destId="{16215EE8-A172-46A4-A5CE-140899775D38}" srcOrd="0" destOrd="0" parTransId="{C3843173-7F64-4B39-A410-D7BCA9624223}" sibTransId="{4949E6D1-1056-4116-AAE7-994E634DD455}"/>
    <dgm:cxn modelId="{F4512A39-6311-47D2-9599-FBB983D6EA40}" type="presParOf" srcId="{A26C0E65-EADD-49B3-9207-E955B77A1AE9}" destId="{2FBDCA80-E383-4770-9E4D-601F12EAFDB5}" srcOrd="0" destOrd="0" presId="urn:microsoft.com/office/officeart/2005/8/layout/orgChart1"/>
    <dgm:cxn modelId="{D3D16093-6F3D-4A66-A55F-CD420EC78819}" type="presParOf" srcId="{2FBDCA80-E383-4770-9E4D-601F12EAFDB5}" destId="{79A19748-BA73-47A2-99E0-1061B2864332}" srcOrd="0" destOrd="0" presId="urn:microsoft.com/office/officeart/2005/8/layout/orgChart1"/>
    <dgm:cxn modelId="{362F0E1E-39CC-4DE6-B19A-ED93EA1AC9DB}" type="presParOf" srcId="{79A19748-BA73-47A2-99E0-1061B2864332}" destId="{4F172E61-4BB1-41EE-9920-7561E2F91FDE}" srcOrd="0" destOrd="0" presId="urn:microsoft.com/office/officeart/2005/8/layout/orgChart1"/>
    <dgm:cxn modelId="{0EDF6B49-B1B6-4892-A93F-B458927A4F98}" type="presParOf" srcId="{79A19748-BA73-47A2-99E0-1061B2864332}" destId="{A1C9DF27-5B17-4033-B073-937113753894}" srcOrd="1" destOrd="0" presId="urn:microsoft.com/office/officeart/2005/8/layout/orgChart1"/>
    <dgm:cxn modelId="{B3AA95DE-F2A0-4041-B779-3913A9170523}" type="presParOf" srcId="{2FBDCA80-E383-4770-9E4D-601F12EAFDB5}" destId="{12462C1E-DA2D-4807-B108-9605A7CF3225}" srcOrd="1" destOrd="0" presId="urn:microsoft.com/office/officeart/2005/8/layout/orgChart1"/>
    <dgm:cxn modelId="{21E560C6-C7F0-424E-BAA8-B0A096838723}" type="presParOf" srcId="{12462C1E-DA2D-4807-B108-9605A7CF3225}" destId="{5BE595C4-546C-498A-8DC5-7F647B0A9AC0}" srcOrd="0" destOrd="0" presId="urn:microsoft.com/office/officeart/2005/8/layout/orgChart1"/>
    <dgm:cxn modelId="{69E5248B-395E-408A-8E00-8187338504B2}" type="presParOf" srcId="{12462C1E-DA2D-4807-B108-9605A7CF3225}" destId="{C0D20154-CDA1-4D3A-B1FF-A6841E5AF245}" srcOrd="1" destOrd="0" presId="urn:microsoft.com/office/officeart/2005/8/layout/orgChart1"/>
    <dgm:cxn modelId="{DB3150B3-E4C2-496F-BE89-9AAD9A2F9E1D}" type="presParOf" srcId="{C0D20154-CDA1-4D3A-B1FF-A6841E5AF245}" destId="{C7A49E8B-C3D9-4A27-BECA-BE4299F2F054}" srcOrd="0" destOrd="0" presId="urn:microsoft.com/office/officeart/2005/8/layout/orgChart1"/>
    <dgm:cxn modelId="{79CA0EBD-28D2-4C02-9046-7C894D154A22}" type="presParOf" srcId="{C7A49E8B-C3D9-4A27-BECA-BE4299F2F054}" destId="{334114F9-BFCA-48F7-AAFC-2FA571CEEC63}" srcOrd="0" destOrd="0" presId="urn:microsoft.com/office/officeart/2005/8/layout/orgChart1"/>
    <dgm:cxn modelId="{1E143066-20A2-4C03-AB47-291E966F7F9F}" type="presParOf" srcId="{C7A49E8B-C3D9-4A27-BECA-BE4299F2F054}" destId="{04BD2B2B-2853-4B1C-B9EF-35E6D5B524E3}" srcOrd="1" destOrd="0" presId="urn:microsoft.com/office/officeart/2005/8/layout/orgChart1"/>
    <dgm:cxn modelId="{3FACE450-A8F1-49AB-9376-441525579AE3}" type="presParOf" srcId="{C0D20154-CDA1-4D3A-B1FF-A6841E5AF245}" destId="{E30D2F1E-CC67-413A-89DF-74E75C62F674}" srcOrd="1" destOrd="0" presId="urn:microsoft.com/office/officeart/2005/8/layout/orgChart1"/>
    <dgm:cxn modelId="{2A239C06-63FD-44B6-AC15-A90B766BFF24}" type="presParOf" srcId="{C0D20154-CDA1-4D3A-B1FF-A6841E5AF245}" destId="{929BEE1D-C55C-428D-B206-F27F14108681}" srcOrd="2" destOrd="0" presId="urn:microsoft.com/office/officeart/2005/8/layout/orgChart1"/>
    <dgm:cxn modelId="{A388FEB5-406F-4876-B24D-705C24596AE5}" type="presParOf" srcId="{12462C1E-DA2D-4807-B108-9605A7CF3225}" destId="{3B470FCA-1559-49DE-8C8B-710B8F6C1799}" srcOrd="2" destOrd="0" presId="urn:microsoft.com/office/officeart/2005/8/layout/orgChart1"/>
    <dgm:cxn modelId="{E0B8ECBE-25F7-4E94-B548-6523E786CEF5}" type="presParOf" srcId="{12462C1E-DA2D-4807-B108-9605A7CF3225}" destId="{E1D04625-798F-4DCB-AA8D-E9DF0633D75D}" srcOrd="3" destOrd="0" presId="urn:microsoft.com/office/officeart/2005/8/layout/orgChart1"/>
    <dgm:cxn modelId="{EAFA5F41-3179-4FA7-BF65-4D78DB99AB9A}" type="presParOf" srcId="{E1D04625-798F-4DCB-AA8D-E9DF0633D75D}" destId="{B94493D5-E653-4054-9F3A-648662456B79}" srcOrd="0" destOrd="0" presId="urn:microsoft.com/office/officeart/2005/8/layout/orgChart1"/>
    <dgm:cxn modelId="{A4DFAB56-973B-4AA8-98F5-D5126E694195}" type="presParOf" srcId="{B94493D5-E653-4054-9F3A-648662456B79}" destId="{56066C8C-8356-4712-8D6A-786B7A5775E8}" srcOrd="0" destOrd="0" presId="urn:microsoft.com/office/officeart/2005/8/layout/orgChart1"/>
    <dgm:cxn modelId="{8FA90D91-A2D1-474A-BF03-AFD6CF56BF93}" type="presParOf" srcId="{B94493D5-E653-4054-9F3A-648662456B79}" destId="{48D39EB1-4316-4C8F-8A4A-385F0284190D}" srcOrd="1" destOrd="0" presId="urn:microsoft.com/office/officeart/2005/8/layout/orgChart1"/>
    <dgm:cxn modelId="{2BC80AA3-0002-436C-99B7-3037E7903C19}" type="presParOf" srcId="{E1D04625-798F-4DCB-AA8D-E9DF0633D75D}" destId="{F76AA673-5535-4EEC-A703-C1361AF03EB5}" srcOrd="1" destOrd="0" presId="urn:microsoft.com/office/officeart/2005/8/layout/orgChart1"/>
    <dgm:cxn modelId="{E220FDF6-499F-47F4-85DC-FE9C34F8438F}" type="presParOf" srcId="{E1D04625-798F-4DCB-AA8D-E9DF0633D75D}" destId="{E0F85C72-5136-449D-B5FA-8C6FFD4B4B20}" srcOrd="2" destOrd="0" presId="urn:microsoft.com/office/officeart/2005/8/layout/orgChart1"/>
    <dgm:cxn modelId="{43CDAFA4-7541-4D7F-BBE7-DDBF2C20F449}" type="presParOf" srcId="{2FBDCA80-E383-4770-9E4D-601F12EAFDB5}" destId="{C0C8DF75-314A-4F50-9D13-549306B0EC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AC7E36-3BEE-4BC6-8FA3-95FE1CD050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605026-3B3F-4E9F-AB3E-81A437268936}">
      <dgm:prSet custT="1"/>
      <dgm:spPr/>
      <dgm:t>
        <a:bodyPr/>
        <a:lstStyle/>
        <a:p>
          <a:pPr algn="just" rtl="0"/>
          <a:r>
            <a:rPr lang="ru-RU" sz="3200" dirty="0" smtClean="0">
              <a:solidFill>
                <a:srgbClr val="00B0F0"/>
              </a:solidFill>
            </a:rPr>
            <a:t>вода </a:t>
          </a:r>
          <a:r>
            <a:rPr lang="ru-RU" sz="3200" dirty="0" smtClean="0"/>
            <a:t>и другая жидкость</a:t>
          </a:r>
          <a:r>
            <a:rPr lang="ru-RU" sz="2400" dirty="0" smtClean="0"/>
            <a:t>:</a:t>
          </a:r>
          <a:endParaRPr lang="ru-RU" sz="2400" dirty="0"/>
        </a:p>
      </dgm:t>
    </dgm:pt>
    <dgm:pt modelId="{D2579087-CDD5-4077-91F5-4C463CEC9932}" type="parTrans" cxnId="{AF100D2F-F923-45C9-8FA6-4B64A2495BDF}">
      <dgm:prSet/>
      <dgm:spPr/>
      <dgm:t>
        <a:bodyPr/>
        <a:lstStyle/>
        <a:p>
          <a:endParaRPr lang="ru-RU"/>
        </a:p>
      </dgm:t>
    </dgm:pt>
    <dgm:pt modelId="{F37251FD-76D5-4041-8D30-8F6C38A13321}" type="sibTrans" cxnId="{AF100D2F-F923-45C9-8FA6-4B64A2495BDF}">
      <dgm:prSet/>
      <dgm:spPr/>
      <dgm:t>
        <a:bodyPr/>
        <a:lstStyle/>
        <a:p>
          <a:endParaRPr lang="ru-RU"/>
        </a:p>
      </dgm:t>
    </dgm:pt>
    <dgm:pt modelId="{89CE910E-38C8-4CE4-8AEA-351E47A837AF}">
      <dgm:prSet/>
      <dgm:spPr/>
      <dgm:t>
        <a:bodyPr/>
        <a:lstStyle/>
        <a:p>
          <a:pPr rtl="0"/>
          <a:r>
            <a:rPr lang="ru-RU" b="1" dirty="0" smtClean="0"/>
            <a:t>нерастворимость</a:t>
          </a:r>
          <a:r>
            <a:rPr lang="ru-RU" dirty="0" smtClean="0"/>
            <a:t> друг в друге (ртуть - вода)</a:t>
          </a:r>
          <a:endParaRPr lang="ru-RU" dirty="0"/>
        </a:p>
      </dgm:t>
    </dgm:pt>
    <dgm:pt modelId="{AFD1415B-E5C7-4E64-B977-EBFA6BFDB97C}" type="parTrans" cxnId="{988EE62A-0153-4339-8AAA-DDB335B1423D}">
      <dgm:prSet/>
      <dgm:spPr/>
      <dgm:t>
        <a:bodyPr/>
        <a:lstStyle/>
        <a:p>
          <a:endParaRPr lang="ru-RU"/>
        </a:p>
      </dgm:t>
    </dgm:pt>
    <dgm:pt modelId="{A02C8323-4506-4518-9ED6-D631E8B78DF1}" type="sibTrans" cxnId="{988EE62A-0153-4339-8AAA-DDB335B1423D}">
      <dgm:prSet/>
      <dgm:spPr/>
      <dgm:t>
        <a:bodyPr/>
        <a:lstStyle/>
        <a:p>
          <a:endParaRPr lang="ru-RU"/>
        </a:p>
      </dgm:t>
    </dgm:pt>
    <dgm:pt modelId="{4682FA0B-5DDB-46C2-8596-F4801599AA5C}">
      <dgm:prSet/>
      <dgm:spPr/>
      <dgm:t>
        <a:bodyPr/>
        <a:lstStyle/>
        <a:p>
          <a:pPr rtl="0"/>
          <a:r>
            <a:rPr lang="ru-RU" b="1" dirty="0" smtClean="0"/>
            <a:t>неограниченная смешиваемость</a:t>
          </a:r>
        </a:p>
        <a:p>
          <a:pPr rtl="0"/>
          <a:r>
            <a:rPr lang="ru-RU" dirty="0" smtClean="0"/>
            <a:t> (ацетон - вода).</a:t>
          </a:r>
          <a:endParaRPr lang="ru-RU" dirty="0"/>
        </a:p>
      </dgm:t>
    </dgm:pt>
    <dgm:pt modelId="{72D38EEE-3717-416C-BD70-922ED9089A6C}" type="parTrans" cxnId="{EF0283DD-5398-4E44-AF38-794B0F8944C3}">
      <dgm:prSet/>
      <dgm:spPr/>
      <dgm:t>
        <a:bodyPr/>
        <a:lstStyle/>
        <a:p>
          <a:endParaRPr lang="ru-RU"/>
        </a:p>
      </dgm:t>
    </dgm:pt>
    <dgm:pt modelId="{E9DBABAF-7B7D-4A75-97EE-567FE974805F}" type="sibTrans" cxnId="{EF0283DD-5398-4E44-AF38-794B0F8944C3}">
      <dgm:prSet/>
      <dgm:spPr/>
      <dgm:t>
        <a:bodyPr/>
        <a:lstStyle/>
        <a:p>
          <a:endParaRPr lang="ru-RU"/>
        </a:p>
      </dgm:t>
    </dgm:pt>
    <dgm:pt modelId="{9B5414CC-CF47-4A39-95A6-1911366884A4}">
      <dgm:prSet/>
      <dgm:spPr/>
      <dgm:t>
        <a:bodyPr/>
        <a:lstStyle/>
        <a:p>
          <a:pPr rtl="0"/>
          <a:endParaRPr lang="ru-RU" dirty="0"/>
        </a:p>
      </dgm:t>
    </dgm:pt>
    <dgm:pt modelId="{657C5B5D-5E00-418A-91FE-3EF31707268C}" type="parTrans" cxnId="{FE333FD6-BCB6-4F4F-9BF3-7D740FF92748}">
      <dgm:prSet/>
      <dgm:spPr/>
      <dgm:t>
        <a:bodyPr/>
        <a:lstStyle/>
        <a:p>
          <a:endParaRPr lang="ru-RU"/>
        </a:p>
      </dgm:t>
    </dgm:pt>
    <dgm:pt modelId="{1DF900E2-265A-4351-9373-0E49F658D7A2}" type="sibTrans" cxnId="{FE333FD6-BCB6-4F4F-9BF3-7D740FF92748}">
      <dgm:prSet/>
      <dgm:spPr/>
      <dgm:t>
        <a:bodyPr/>
        <a:lstStyle/>
        <a:p>
          <a:endParaRPr lang="ru-RU"/>
        </a:p>
      </dgm:t>
    </dgm:pt>
    <dgm:pt modelId="{A0567B84-330C-4C3C-A2B2-2CAAC0F34CFD}" type="pres">
      <dgm:prSet presAssocID="{DBAC7E36-3BEE-4BC6-8FA3-95FE1CD05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2AA2C-6379-4748-8592-44D2EA07D85A}" type="pres">
      <dgm:prSet presAssocID="{5E605026-3B3F-4E9F-AB3E-81A437268936}" presName="parentText" presStyleLbl="node1" presStyleIdx="0" presStyleCnt="4" custScaleY="56569" custLinFactNeighborY="22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B4400-AD22-452A-88C4-9F0A46C7B056}" type="pres">
      <dgm:prSet presAssocID="{F37251FD-76D5-4041-8D30-8F6C38A13321}" presName="spacer" presStyleCnt="0"/>
      <dgm:spPr/>
    </dgm:pt>
    <dgm:pt modelId="{9E50A7B7-36ED-4E9B-B353-36DD32D74854}" type="pres">
      <dgm:prSet presAssocID="{89CE910E-38C8-4CE4-8AEA-351E47A837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F3CDC-4DF8-4566-B390-92B0D0158214}" type="pres">
      <dgm:prSet presAssocID="{A02C8323-4506-4518-9ED6-D631E8B78DF1}" presName="spacer" presStyleCnt="0"/>
      <dgm:spPr/>
    </dgm:pt>
    <dgm:pt modelId="{98745D50-5693-4485-87EF-F02EA37DAD4F}" type="pres">
      <dgm:prSet presAssocID="{4682FA0B-5DDB-46C2-8596-F4801599AA5C}" presName="parentText" presStyleLbl="node1" presStyleIdx="2" presStyleCnt="4" custLinFactNeighborY="45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C0409-3442-4C45-9738-44FFB54D4C29}" type="pres">
      <dgm:prSet presAssocID="{E9DBABAF-7B7D-4A75-97EE-567FE974805F}" presName="spacer" presStyleCnt="0"/>
      <dgm:spPr/>
    </dgm:pt>
    <dgm:pt modelId="{CDA3C6D5-6EFD-41F7-BDBC-3DE0A2392B9D}" type="pres">
      <dgm:prSet presAssocID="{9B5414CC-CF47-4A39-95A6-1911366884A4}" presName="parentText" presStyleLbl="node1" presStyleIdx="3" presStyleCnt="4" custScaleY="4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283DD-5398-4E44-AF38-794B0F8944C3}" srcId="{DBAC7E36-3BEE-4BC6-8FA3-95FE1CD050EA}" destId="{4682FA0B-5DDB-46C2-8596-F4801599AA5C}" srcOrd="2" destOrd="0" parTransId="{72D38EEE-3717-416C-BD70-922ED9089A6C}" sibTransId="{E9DBABAF-7B7D-4A75-97EE-567FE974805F}"/>
    <dgm:cxn modelId="{3A31AD0A-F6FA-42E9-BAFC-F12185C36AA4}" type="presOf" srcId="{4682FA0B-5DDB-46C2-8596-F4801599AA5C}" destId="{98745D50-5693-4485-87EF-F02EA37DAD4F}" srcOrd="0" destOrd="0" presId="urn:microsoft.com/office/officeart/2005/8/layout/vList2"/>
    <dgm:cxn modelId="{29E06EEA-3008-42BA-8C27-3C51DA9A1D23}" type="presOf" srcId="{DBAC7E36-3BEE-4BC6-8FA3-95FE1CD050EA}" destId="{A0567B84-330C-4C3C-A2B2-2CAAC0F34CFD}" srcOrd="0" destOrd="0" presId="urn:microsoft.com/office/officeart/2005/8/layout/vList2"/>
    <dgm:cxn modelId="{0E1F72B6-EED3-4C33-8953-82746F30EC2B}" type="presOf" srcId="{89CE910E-38C8-4CE4-8AEA-351E47A837AF}" destId="{9E50A7B7-36ED-4E9B-B353-36DD32D74854}" srcOrd="0" destOrd="0" presId="urn:microsoft.com/office/officeart/2005/8/layout/vList2"/>
    <dgm:cxn modelId="{728E4A09-6AD1-4943-8115-4B857B5D72EB}" type="presOf" srcId="{5E605026-3B3F-4E9F-AB3E-81A437268936}" destId="{97C2AA2C-6379-4748-8592-44D2EA07D85A}" srcOrd="0" destOrd="0" presId="urn:microsoft.com/office/officeart/2005/8/layout/vList2"/>
    <dgm:cxn modelId="{AF100D2F-F923-45C9-8FA6-4B64A2495BDF}" srcId="{DBAC7E36-3BEE-4BC6-8FA3-95FE1CD050EA}" destId="{5E605026-3B3F-4E9F-AB3E-81A437268936}" srcOrd="0" destOrd="0" parTransId="{D2579087-CDD5-4077-91F5-4C463CEC9932}" sibTransId="{F37251FD-76D5-4041-8D30-8F6C38A13321}"/>
    <dgm:cxn modelId="{FE333FD6-BCB6-4F4F-9BF3-7D740FF92748}" srcId="{DBAC7E36-3BEE-4BC6-8FA3-95FE1CD050EA}" destId="{9B5414CC-CF47-4A39-95A6-1911366884A4}" srcOrd="3" destOrd="0" parTransId="{657C5B5D-5E00-418A-91FE-3EF31707268C}" sibTransId="{1DF900E2-265A-4351-9373-0E49F658D7A2}"/>
    <dgm:cxn modelId="{72549C0F-8311-41F9-9F7D-CD4D019DE8C0}" type="presOf" srcId="{9B5414CC-CF47-4A39-95A6-1911366884A4}" destId="{CDA3C6D5-6EFD-41F7-BDBC-3DE0A2392B9D}" srcOrd="0" destOrd="0" presId="urn:microsoft.com/office/officeart/2005/8/layout/vList2"/>
    <dgm:cxn modelId="{988EE62A-0153-4339-8AAA-DDB335B1423D}" srcId="{DBAC7E36-3BEE-4BC6-8FA3-95FE1CD050EA}" destId="{89CE910E-38C8-4CE4-8AEA-351E47A837AF}" srcOrd="1" destOrd="0" parTransId="{AFD1415B-E5C7-4E64-B977-EBFA6BFDB97C}" sibTransId="{A02C8323-4506-4518-9ED6-D631E8B78DF1}"/>
    <dgm:cxn modelId="{35FD24BD-297C-4C23-8FBA-FE38F18B300D}" type="presParOf" srcId="{A0567B84-330C-4C3C-A2B2-2CAAC0F34CFD}" destId="{97C2AA2C-6379-4748-8592-44D2EA07D85A}" srcOrd="0" destOrd="0" presId="urn:microsoft.com/office/officeart/2005/8/layout/vList2"/>
    <dgm:cxn modelId="{5D1C557E-C33C-44AC-932C-86EBD8E6998F}" type="presParOf" srcId="{A0567B84-330C-4C3C-A2B2-2CAAC0F34CFD}" destId="{58BB4400-AD22-452A-88C4-9F0A46C7B056}" srcOrd="1" destOrd="0" presId="urn:microsoft.com/office/officeart/2005/8/layout/vList2"/>
    <dgm:cxn modelId="{57218BE5-1BB7-45E3-AC82-5235FC8D4E0C}" type="presParOf" srcId="{A0567B84-330C-4C3C-A2B2-2CAAC0F34CFD}" destId="{9E50A7B7-36ED-4E9B-B353-36DD32D74854}" srcOrd="2" destOrd="0" presId="urn:microsoft.com/office/officeart/2005/8/layout/vList2"/>
    <dgm:cxn modelId="{4978A2E3-1842-4F6B-A9B9-8481A9864DC6}" type="presParOf" srcId="{A0567B84-330C-4C3C-A2B2-2CAAC0F34CFD}" destId="{540F3CDC-4DF8-4566-B390-92B0D0158214}" srcOrd="3" destOrd="0" presId="urn:microsoft.com/office/officeart/2005/8/layout/vList2"/>
    <dgm:cxn modelId="{DAE1AF5D-1DCC-43FF-9CB2-BE86C170CBA7}" type="presParOf" srcId="{A0567B84-330C-4C3C-A2B2-2CAAC0F34CFD}" destId="{98745D50-5693-4485-87EF-F02EA37DAD4F}" srcOrd="4" destOrd="0" presId="urn:microsoft.com/office/officeart/2005/8/layout/vList2"/>
    <dgm:cxn modelId="{3B4B9186-4185-4254-8BB4-AF8CB22DBEBD}" type="presParOf" srcId="{A0567B84-330C-4C3C-A2B2-2CAAC0F34CFD}" destId="{3B3C0409-3442-4C45-9738-44FFB54D4C29}" srcOrd="5" destOrd="0" presId="urn:microsoft.com/office/officeart/2005/8/layout/vList2"/>
    <dgm:cxn modelId="{D39D7217-5D96-41B4-AA81-B408C069196C}" type="presParOf" srcId="{A0567B84-330C-4C3C-A2B2-2CAAC0F34CFD}" destId="{CDA3C6D5-6EFD-41F7-BDBC-3DE0A2392B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1B7976-21A0-4128-AD50-53C6C02FFA0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5E68096-3DBB-4435-AF7F-D8F4CE83FAFD}">
      <dgm:prSet/>
      <dgm:spPr/>
      <dgm:t>
        <a:bodyPr/>
        <a:lstStyle/>
        <a:p>
          <a:pPr rtl="0"/>
          <a:r>
            <a:rPr lang="ru-RU" dirty="0" smtClean="0"/>
            <a:t>для охлаждения оборудования, сырья</a:t>
          </a:r>
          <a:endParaRPr lang="ru-RU" dirty="0"/>
        </a:p>
      </dgm:t>
    </dgm:pt>
    <dgm:pt modelId="{0D8F2FF4-9160-4EE7-8C86-3C657B3C2A55}" type="parTrans" cxnId="{5D7C9102-EB2D-458E-B336-991E3FD36872}">
      <dgm:prSet/>
      <dgm:spPr/>
      <dgm:t>
        <a:bodyPr/>
        <a:lstStyle/>
        <a:p>
          <a:endParaRPr lang="ru-RU"/>
        </a:p>
      </dgm:t>
    </dgm:pt>
    <dgm:pt modelId="{9B884BE1-C7A6-42B9-AA48-CAD39C80A65C}" type="sibTrans" cxnId="{5D7C9102-EB2D-458E-B336-991E3FD36872}">
      <dgm:prSet/>
      <dgm:spPr/>
      <dgm:t>
        <a:bodyPr/>
        <a:lstStyle/>
        <a:p>
          <a:endParaRPr lang="ru-RU"/>
        </a:p>
      </dgm:t>
    </dgm:pt>
    <dgm:pt modelId="{AF002747-3F1E-49B8-9692-4B98BF79E32A}">
      <dgm:prSet/>
      <dgm:spPr/>
      <dgm:t>
        <a:bodyPr/>
        <a:lstStyle/>
        <a:p>
          <a:pPr rtl="0"/>
          <a:r>
            <a:rPr lang="ru-RU" dirty="0" smtClean="0"/>
            <a:t>для мойки</a:t>
          </a:r>
          <a:endParaRPr lang="ru-RU" dirty="0"/>
        </a:p>
      </dgm:t>
    </dgm:pt>
    <dgm:pt modelId="{18E0B0DA-74A3-4CE4-AA4C-CD6ADC864575}" type="parTrans" cxnId="{F7497DE7-9090-4C47-B120-DBEBED303C25}">
      <dgm:prSet/>
      <dgm:spPr/>
      <dgm:t>
        <a:bodyPr/>
        <a:lstStyle/>
        <a:p>
          <a:endParaRPr lang="ru-RU"/>
        </a:p>
      </dgm:t>
    </dgm:pt>
    <dgm:pt modelId="{198AB6D9-407D-4FF2-A78B-54F6E8F2A582}" type="sibTrans" cxnId="{F7497DE7-9090-4C47-B120-DBEBED303C25}">
      <dgm:prSet/>
      <dgm:spPr/>
      <dgm:t>
        <a:bodyPr/>
        <a:lstStyle/>
        <a:p>
          <a:endParaRPr lang="ru-RU"/>
        </a:p>
      </dgm:t>
    </dgm:pt>
    <dgm:pt modelId="{14809ADF-D3DA-4082-8894-9BDD2CB8C2D7}">
      <dgm:prSet/>
      <dgm:spPr/>
      <dgm:t>
        <a:bodyPr/>
        <a:lstStyle/>
        <a:p>
          <a:pPr rtl="0"/>
          <a:r>
            <a:rPr lang="ru-RU" dirty="0" smtClean="0"/>
            <a:t>для растворения реагентов, используемых в производствах, для получения пара </a:t>
          </a:r>
          <a:endParaRPr lang="ru-RU" dirty="0"/>
        </a:p>
      </dgm:t>
    </dgm:pt>
    <dgm:pt modelId="{0EA8DC7F-05ED-4BBD-A394-3229C89AA098}" type="parTrans" cxnId="{C0EC7095-0AB6-42DA-B899-0EA5444DC28A}">
      <dgm:prSet/>
      <dgm:spPr/>
      <dgm:t>
        <a:bodyPr/>
        <a:lstStyle/>
        <a:p>
          <a:endParaRPr lang="ru-RU"/>
        </a:p>
      </dgm:t>
    </dgm:pt>
    <dgm:pt modelId="{2BC4D98A-6F69-4949-9A17-D9F6A50CFB9E}" type="sibTrans" cxnId="{C0EC7095-0AB6-42DA-B899-0EA5444DC28A}">
      <dgm:prSet/>
      <dgm:spPr/>
      <dgm:t>
        <a:bodyPr/>
        <a:lstStyle/>
        <a:p>
          <a:endParaRPr lang="ru-RU"/>
        </a:p>
      </dgm:t>
    </dgm:pt>
    <dgm:pt modelId="{0EB1B958-8CB5-4FC5-BC05-99D2B17ACF41}">
      <dgm:prSet/>
      <dgm:spPr/>
      <dgm:t>
        <a:bodyPr/>
        <a:lstStyle/>
        <a:p>
          <a:pPr rtl="0"/>
          <a:r>
            <a:rPr lang="ru-RU" dirty="0" smtClean="0"/>
            <a:t>в качестве транспортной среды</a:t>
          </a:r>
        </a:p>
        <a:p>
          <a:pPr rtl="0"/>
          <a:r>
            <a:rPr lang="ru-RU" dirty="0" smtClean="0"/>
            <a:t>в качестве поглотителя примесей </a:t>
          </a:r>
        </a:p>
        <a:p>
          <a:pPr rtl="0"/>
          <a:endParaRPr lang="ru-RU" dirty="0"/>
        </a:p>
      </dgm:t>
    </dgm:pt>
    <dgm:pt modelId="{98D6D83B-48EE-482D-AEF3-FA08FEFEEC46}" type="parTrans" cxnId="{FF0B4FEB-3570-4439-A6E1-7CA9DB6642C8}">
      <dgm:prSet/>
      <dgm:spPr/>
      <dgm:t>
        <a:bodyPr/>
        <a:lstStyle/>
        <a:p>
          <a:endParaRPr lang="ru-RU"/>
        </a:p>
      </dgm:t>
    </dgm:pt>
    <dgm:pt modelId="{4BE7C5CB-09D3-466F-92C4-6AA53C42B2E5}" type="sibTrans" cxnId="{FF0B4FEB-3570-4439-A6E1-7CA9DB6642C8}">
      <dgm:prSet/>
      <dgm:spPr/>
      <dgm:t>
        <a:bodyPr/>
        <a:lstStyle/>
        <a:p>
          <a:endParaRPr lang="ru-RU"/>
        </a:p>
      </dgm:t>
    </dgm:pt>
    <dgm:pt modelId="{569C42E2-D238-4ABA-9E01-BF983C4356FD}" type="pres">
      <dgm:prSet presAssocID="{D41B7976-21A0-4128-AD50-53C6C02FF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A3A2E-B1E5-4778-8C88-4DBEB24EC049}" type="pres">
      <dgm:prSet presAssocID="{55E68096-3DBB-4435-AF7F-D8F4CE83FAFD}" presName="parentText" presStyleLbl="node1" presStyleIdx="0" presStyleCnt="4" custScaleY="743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643C7-5237-4EAB-A87F-0184669E759E}" type="pres">
      <dgm:prSet presAssocID="{9B884BE1-C7A6-42B9-AA48-CAD39C80A65C}" presName="spacer" presStyleCnt="0"/>
      <dgm:spPr/>
    </dgm:pt>
    <dgm:pt modelId="{28A956F3-03D4-43D5-B1A8-A4359A18FE47}" type="pres">
      <dgm:prSet presAssocID="{AF002747-3F1E-49B8-9692-4B98BF79E32A}" presName="parentText" presStyleLbl="node1" presStyleIdx="1" presStyleCnt="4" custScaleY="66420" custLinFactNeighborY="36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C07B5-EE96-4C7B-948C-12DF84E34418}" type="pres">
      <dgm:prSet presAssocID="{198AB6D9-407D-4FF2-A78B-54F6E8F2A582}" presName="spacer" presStyleCnt="0"/>
      <dgm:spPr/>
    </dgm:pt>
    <dgm:pt modelId="{745CA6A4-25ED-429D-ABF0-775802A9FD89}" type="pres">
      <dgm:prSet presAssocID="{14809ADF-D3DA-4082-8894-9BDD2CB8C2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8D915-A1D6-4CDE-BD18-6D7A93CD06C1}" type="pres">
      <dgm:prSet presAssocID="{2BC4D98A-6F69-4949-9A17-D9F6A50CFB9E}" presName="spacer" presStyleCnt="0"/>
      <dgm:spPr/>
    </dgm:pt>
    <dgm:pt modelId="{08059356-D873-492D-9AA5-663B7E0FB916}" type="pres">
      <dgm:prSet presAssocID="{0EB1B958-8CB5-4FC5-BC05-99D2B17ACF41}" presName="parentText" presStyleLbl="node1" presStyleIdx="3" presStyleCnt="4" custScaleY="83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86E88-EC8B-4434-B77E-A3BB3F7F67B3}" type="presOf" srcId="{0EB1B958-8CB5-4FC5-BC05-99D2B17ACF41}" destId="{08059356-D873-492D-9AA5-663B7E0FB916}" srcOrd="0" destOrd="0" presId="urn:microsoft.com/office/officeart/2005/8/layout/vList2"/>
    <dgm:cxn modelId="{E4F81413-385D-46C8-914D-39B36D935E66}" type="presOf" srcId="{AF002747-3F1E-49B8-9692-4B98BF79E32A}" destId="{28A956F3-03D4-43D5-B1A8-A4359A18FE47}" srcOrd="0" destOrd="0" presId="urn:microsoft.com/office/officeart/2005/8/layout/vList2"/>
    <dgm:cxn modelId="{FF0B4FEB-3570-4439-A6E1-7CA9DB6642C8}" srcId="{D41B7976-21A0-4128-AD50-53C6C02FFA03}" destId="{0EB1B958-8CB5-4FC5-BC05-99D2B17ACF41}" srcOrd="3" destOrd="0" parTransId="{98D6D83B-48EE-482D-AEF3-FA08FEFEEC46}" sibTransId="{4BE7C5CB-09D3-466F-92C4-6AA53C42B2E5}"/>
    <dgm:cxn modelId="{87D84B67-E64C-4E64-90CF-2B566EDA6167}" type="presOf" srcId="{D41B7976-21A0-4128-AD50-53C6C02FFA03}" destId="{569C42E2-D238-4ABA-9E01-BF983C4356FD}" srcOrd="0" destOrd="0" presId="urn:microsoft.com/office/officeart/2005/8/layout/vList2"/>
    <dgm:cxn modelId="{E3605A15-E1FC-4B08-8C8B-5FC6F8353CF3}" type="presOf" srcId="{55E68096-3DBB-4435-AF7F-D8F4CE83FAFD}" destId="{1D3A3A2E-B1E5-4778-8C88-4DBEB24EC049}" srcOrd="0" destOrd="0" presId="urn:microsoft.com/office/officeart/2005/8/layout/vList2"/>
    <dgm:cxn modelId="{5D7C9102-EB2D-458E-B336-991E3FD36872}" srcId="{D41B7976-21A0-4128-AD50-53C6C02FFA03}" destId="{55E68096-3DBB-4435-AF7F-D8F4CE83FAFD}" srcOrd="0" destOrd="0" parTransId="{0D8F2FF4-9160-4EE7-8C86-3C657B3C2A55}" sibTransId="{9B884BE1-C7A6-42B9-AA48-CAD39C80A65C}"/>
    <dgm:cxn modelId="{4339805F-A828-46A3-9928-3DE7CE8EC1AD}" type="presOf" srcId="{14809ADF-D3DA-4082-8894-9BDD2CB8C2D7}" destId="{745CA6A4-25ED-429D-ABF0-775802A9FD89}" srcOrd="0" destOrd="0" presId="urn:microsoft.com/office/officeart/2005/8/layout/vList2"/>
    <dgm:cxn modelId="{C0EC7095-0AB6-42DA-B899-0EA5444DC28A}" srcId="{D41B7976-21A0-4128-AD50-53C6C02FFA03}" destId="{14809ADF-D3DA-4082-8894-9BDD2CB8C2D7}" srcOrd="2" destOrd="0" parTransId="{0EA8DC7F-05ED-4BBD-A394-3229C89AA098}" sibTransId="{2BC4D98A-6F69-4949-9A17-D9F6A50CFB9E}"/>
    <dgm:cxn modelId="{F7497DE7-9090-4C47-B120-DBEBED303C25}" srcId="{D41B7976-21A0-4128-AD50-53C6C02FFA03}" destId="{AF002747-3F1E-49B8-9692-4B98BF79E32A}" srcOrd="1" destOrd="0" parTransId="{18E0B0DA-74A3-4CE4-AA4C-CD6ADC864575}" sibTransId="{198AB6D9-407D-4FF2-A78B-54F6E8F2A582}"/>
    <dgm:cxn modelId="{3798F9B2-FA26-4D39-9302-4BF4E67647F6}" type="presParOf" srcId="{569C42E2-D238-4ABA-9E01-BF983C4356FD}" destId="{1D3A3A2E-B1E5-4778-8C88-4DBEB24EC049}" srcOrd="0" destOrd="0" presId="urn:microsoft.com/office/officeart/2005/8/layout/vList2"/>
    <dgm:cxn modelId="{0A0786B2-61E3-4555-BC37-1EBE0EB79091}" type="presParOf" srcId="{569C42E2-D238-4ABA-9E01-BF983C4356FD}" destId="{1F1643C7-5237-4EAB-A87F-0184669E759E}" srcOrd="1" destOrd="0" presId="urn:microsoft.com/office/officeart/2005/8/layout/vList2"/>
    <dgm:cxn modelId="{E0A38B83-9BF5-451F-A332-3CE6D6FFBEC9}" type="presParOf" srcId="{569C42E2-D238-4ABA-9E01-BF983C4356FD}" destId="{28A956F3-03D4-43D5-B1A8-A4359A18FE47}" srcOrd="2" destOrd="0" presId="urn:microsoft.com/office/officeart/2005/8/layout/vList2"/>
    <dgm:cxn modelId="{2864AD39-E8C8-4457-BA68-ADFA3F20B3C4}" type="presParOf" srcId="{569C42E2-D238-4ABA-9E01-BF983C4356FD}" destId="{515C07B5-EE96-4C7B-948C-12DF84E34418}" srcOrd="3" destOrd="0" presId="urn:microsoft.com/office/officeart/2005/8/layout/vList2"/>
    <dgm:cxn modelId="{65C1B527-912D-4A2F-9E15-DBC949F0C9CA}" type="presParOf" srcId="{569C42E2-D238-4ABA-9E01-BF983C4356FD}" destId="{745CA6A4-25ED-429D-ABF0-775802A9FD89}" srcOrd="4" destOrd="0" presId="urn:microsoft.com/office/officeart/2005/8/layout/vList2"/>
    <dgm:cxn modelId="{3E65F67C-450F-484E-B2D4-DE2526974190}" type="presParOf" srcId="{569C42E2-D238-4ABA-9E01-BF983C4356FD}" destId="{5388D915-A1D6-4CDE-BD18-6D7A93CD06C1}" srcOrd="5" destOrd="0" presId="urn:microsoft.com/office/officeart/2005/8/layout/vList2"/>
    <dgm:cxn modelId="{27AF0306-776E-42E3-893D-8553EC10485E}" type="presParOf" srcId="{569C42E2-D238-4ABA-9E01-BF983C4356FD}" destId="{08059356-D873-492D-9AA5-663B7E0FB9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EEA4D-335D-4989-857C-34996495306B}">
      <dsp:nvSpPr>
        <dsp:cNvPr id="0" name=""/>
        <dsp:cNvSpPr/>
      </dsp:nvSpPr>
      <dsp:spPr>
        <a:xfrm>
          <a:off x="9607" y="786139"/>
          <a:ext cx="2566686" cy="15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1. вариант</a:t>
          </a:r>
          <a:endParaRPr lang="ru-RU" sz="500" kern="1200" dirty="0"/>
        </a:p>
      </dsp:txBody>
      <dsp:txXfrm>
        <a:off x="9607" y="786139"/>
        <a:ext cx="2566686" cy="157498"/>
      </dsp:txXfrm>
    </dsp:sp>
    <dsp:sp modelId="{7CB89D01-1DA4-4CDE-8B23-D64FF3C59665}">
      <dsp:nvSpPr>
        <dsp:cNvPr id="0" name=""/>
        <dsp:cNvSpPr/>
      </dsp:nvSpPr>
      <dsp:spPr>
        <a:xfrm>
          <a:off x="9607" y="940188"/>
          <a:ext cx="256668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Ионная связь</a:t>
          </a:r>
          <a:endParaRPr lang="ru-RU" sz="20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F2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LiBr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SO3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H2O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P4</a:t>
          </a:r>
          <a:endParaRPr lang="ru-RU" sz="2600" kern="1200" dirty="0"/>
        </a:p>
      </dsp:txBody>
      <dsp:txXfrm>
        <a:off x="9607" y="940188"/>
        <a:ext cx="2566686" cy="2854800"/>
      </dsp:txXfrm>
    </dsp:sp>
    <dsp:sp modelId="{AC07942C-35A8-484F-813A-7F34A232B96E}">
      <dsp:nvSpPr>
        <dsp:cNvPr id="0" name=""/>
        <dsp:cNvSpPr/>
      </dsp:nvSpPr>
      <dsp:spPr>
        <a:xfrm>
          <a:off x="2935278" y="787864"/>
          <a:ext cx="2564179" cy="150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2. вариант</a:t>
          </a:r>
          <a:endParaRPr lang="ru-RU" sz="500" kern="1200" dirty="0"/>
        </a:p>
      </dsp:txBody>
      <dsp:txXfrm>
        <a:off x="2935278" y="787864"/>
        <a:ext cx="2564179" cy="150598"/>
      </dsp:txXfrm>
    </dsp:sp>
    <dsp:sp modelId="{C012E3F8-501A-4812-B794-5FCA109D89DD}">
      <dsp:nvSpPr>
        <dsp:cNvPr id="0" name=""/>
        <dsp:cNvSpPr/>
      </dsp:nvSpPr>
      <dsp:spPr>
        <a:xfrm>
          <a:off x="2935278" y="938463"/>
          <a:ext cx="256417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Ковалентная неполярная связь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ZnBr2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Na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CH4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I2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Al2S3</a:t>
          </a:r>
          <a:endParaRPr lang="ru-RU" sz="2600" kern="1200" dirty="0"/>
        </a:p>
      </dsp:txBody>
      <dsp:txXfrm>
        <a:off x="2935278" y="938463"/>
        <a:ext cx="2564179" cy="2854800"/>
      </dsp:txXfrm>
    </dsp:sp>
    <dsp:sp modelId="{DB045584-0F03-455C-B951-8639E87482A1}">
      <dsp:nvSpPr>
        <dsp:cNvPr id="0" name=""/>
        <dsp:cNvSpPr/>
      </dsp:nvSpPr>
      <dsp:spPr>
        <a:xfrm>
          <a:off x="5858443" y="787864"/>
          <a:ext cx="2564179" cy="150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3. вариант</a:t>
          </a:r>
          <a:endParaRPr lang="ru-RU" sz="500" kern="1200" dirty="0"/>
        </a:p>
      </dsp:txBody>
      <dsp:txXfrm>
        <a:off x="5858443" y="787864"/>
        <a:ext cx="2564179" cy="150598"/>
      </dsp:txXfrm>
    </dsp:sp>
    <dsp:sp modelId="{169A59A9-38D0-4EAC-95BF-0DF4CBC941F9}">
      <dsp:nvSpPr>
        <dsp:cNvPr id="0" name=""/>
        <dsp:cNvSpPr/>
      </dsp:nvSpPr>
      <dsp:spPr>
        <a:xfrm>
          <a:off x="5858443" y="938463"/>
          <a:ext cx="256417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Ковалентная полярная связь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MgCl2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HF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</a:t>
          </a:r>
          <a:r>
            <a:rPr lang="en-US" sz="2600" kern="1200" dirty="0" err="1" smtClean="0"/>
            <a:t>CuS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Fe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N2</a:t>
          </a:r>
          <a:endParaRPr lang="ru-RU" sz="2600" kern="1200" dirty="0"/>
        </a:p>
      </dsp:txBody>
      <dsp:txXfrm>
        <a:off x="5858443" y="938463"/>
        <a:ext cx="2564179" cy="2854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5D72A9-3E22-4746-91BD-2E9D36193C07}">
      <dsp:nvSpPr>
        <dsp:cNvPr id="0" name=""/>
        <dsp:cNvSpPr/>
      </dsp:nvSpPr>
      <dsp:spPr>
        <a:xfrm rot="10800000">
          <a:off x="693908" y="24222"/>
          <a:ext cx="7260535" cy="1329817"/>
        </a:xfrm>
        <a:prstGeom prst="homePlate">
          <a:avLst/>
        </a:prstGeom>
        <a:solidFill>
          <a:schemeClr val="bg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2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бывают насыщенные, ненасыщенные;</a:t>
          </a:r>
        </a:p>
      </dsp:txBody>
      <dsp:txXfrm rot="10800000">
        <a:off x="693908" y="24222"/>
        <a:ext cx="7260535" cy="1329817"/>
      </dsp:txXfrm>
    </dsp:sp>
    <dsp:sp modelId="{75D706DE-73CC-4C8A-89AC-B1A3D2FC8758}">
      <dsp:nvSpPr>
        <dsp:cNvPr id="0" name=""/>
        <dsp:cNvSpPr/>
      </dsp:nvSpPr>
      <dsp:spPr>
        <a:xfrm>
          <a:off x="93778" y="29740"/>
          <a:ext cx="1366200" cy="1329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905E4-B41E-4F23-86F3-520A435AFD01}">
      <dsp:nvSpPr>
        <dsp:cNvPr id="0" name=""/>
        <dsp:cNvSpPr/>
      </dsp:nvSpPr>
      <dsp:spPr>
        <a:xfrm rot="10800000">
          <a:off x="446553" y="1728193"/>
          <a:ext cx="7610812" cy="1541909"/>
        </a:xfrm>
        <a:prstGeom prst="homePlate">
          <a:avLst/>
        </a:prstGeom>
        <a:solidFill>
          <a:schemeClr val="bg2">
            <a:lumMod val="9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2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это идеальный растворитель для большинства веществ;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-применяют не только в быту, но и в технических целях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446553" y="1728193"/>
        <a:ext cx="7610812" cy="1541909"/>
      </dsp:txXfrm>
    </dsp:sp>
    <dsp:sp modelId="{42B2BFA6-377C-457D-ADBE-EB7CAA71B3E0}">
      <dsp:nvSpPr>
        <dsp:cNvPr id="0" name=""/>
        <dsp:cNvSpPr/>
      </dsp:nvSpPr>
      <dsp:spPr>
        <a:xfrm>
          <a:off x="5259" y="1844745"/>
          <a:ext cx="1384672" cy="13533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4AF1B-9AC8-4822-B0C0-0744B9C1AA4D}">
      <dsp:nvSpPr>
        <dsp:cNvPr id="0" name=""/>
        <dsp:cNvSpPr/>
      </dsp:nvSpPr>
      <dsp:spPr>
        <a:xfrm rot="10800000">
          <a:off x="417260" y="3667063"/>
          <a:ext cx="7669399" cy="1329817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2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это физико-химический процесс…</a:t>
          </a:r>
          <a:endParaRPr lang="ru-RU" sz="1900" kern="1200" dirty="0"/>
        </a:p>
      </dsp:txBody>
      <dsp:txXfrm rot="10800000">
        <a:off x="417260" y="3667063"/>
        <a:ext cx="7669399" cy="1329817"/>
      </dsp:txXfrm>
    </dsp:sp>
    <dsp:sp modelId="{EAA80BD5-7D18-4E45-8EAB-52E7ABD8580E}">
      <dsp:nvSpPr>
        <dsp:cNvPr id="0" name=""/>
        <dsp:cNvSpPr/>
      </dsp:nvSpPr>
      <dsp:spPr>
        <a:xfrm>
          <a:off x="237797" y="3630147"/>
          <a:ext cx="1329817" cy="1329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42F1A-4BA4-456F-825F-4CE55883924A}">
      <dsp:nvSpPr>
        <dsp:cNvPr id="0" name=""/>
        <dsp:cNvSpPr/>
      </dsp:nvSpPr>
      <dsp:spPr>
        <a:xfrm rot="16200000">
          <a:off x="1080474" y="-1080474"/>
          <a:ext cx="2091171" cy="425211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?</a:t>
          </a:r>
          <a:endParaRPr lang="ru-RU" sz="4400" kern="1200" dirty="0"/>
        </a:p>
      </dsp:txBody>
      <dsp:txXfrm rot="16200000">
        <a:off x="1341870" y="-1341870"/>
        <a:ext cx="1568378" cy="4252119"/>
      </dsp:txXfrm>
    </dsp:sp>
    <dsp:sp modelId="{4DE87B57-4174-472F-B60C-23380DCC0D3A}">
      <dsp:nvSpPr>
        <dsp:cNvPr id="0" name=""/>
        <dsp:cNvSpPr/>
      </dsp:nvSpPr>
      <dsp:spPr>
        <a:xfrm>
          <a:off x="4252119" y="0"/>
          <a:ext cx="4252119" cy="20911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?</a:t>
          </a:r>
          <a:endParaRPr lang="ru-RU" sz="4400" kern="1200" dirty="0"/>
        </a:p>
      </dsp:txBody>
      <dsp:txXfrm>
        <a:off x="4252119" y="0"/>
        <a:ext cx="4252119" cy="1568378"/>
      </dsp:txXfrm>
    </dsp:sp>
    <dsp:sp modelId="{008A3573-98AD-4DE2-9DE8-B4F922914D19}">
      <dsp:nvSpPr>
        <dsp:cNvPr id="0" name=""/>
        <dsp:cNvSpPr/>
      </dsp:nvSpPr>
      <dsp:spPr>
        <a:xfrm rot="10800000">
          <a:off x="0" y="2091171"/>
          <a:ext cx="4252119" cy="20911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?</a:t>
          </a:r>
          <a:endParaRPr lang="ru-RU" sz="4400" kern="1200" dirty="0"/>
        </a:p>
      </dsp:txBody>
      <dsp:txXfrm rot="10800000">
        <a:off x="0" y="2613963"/>
        <a:ext cx="4252119" cy="1568378"/>
      </dsp:txXfrm>
    </dsp:sp>
    <dsp:sp modelId="{205AFA6E-457A-4A29-BB41-F609459E6E07}">
      <dsp:nvSpPr>
        <dsp:cNvPr id="0" name=""/>
        <dsp:cNvSpPr/>
      </dsp:nvSpPr>
      <dsp:spPr>
        <a:xfrm rot="5400000">
          <a:off x="5332593" y="1010696"/>
          <a:ext cx="2091171" cy="425211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?</a:t>
          </a:r>
          <a:endParaRPr lang="ru-RU" sz="4400" kern="1200" dirty="0"/>
        </a:p>
      </dsp:txBody>
      <dsp:txXfrm rot="5400000">
        <a:off x="5593989" y="1272093"/>
        <a:ext cx="1568378" cy="4252119"/>
      </dsp:txXfrm>
    </dsp:sp>
    <dsp:sp modelId="{A7E72E35-985B-4D8D-95E5-394CE8787E5E}">
      <dsp:nvSpPr>
        <dsp:cNvPr id="0" name=""/>
        <dsp:cNvSpPr/>
      </dsp:nvSpPr>
      <dsp:spPr>
        <a:xfrm>
          <a:off x="2976483" y="1568378"/>
          <a:ext cx="2551271" cy="104558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человек</a:t>
          </a:r>
          <a:endParaRPr lang="ru-RU" sz="4400" kern="1200" dirty="0"/>
        </a:p>
      </dsp:txBody>
      <dsp:txXfrm>
        <a:off x="2976483" y="1568378"/>
        <a:ext cx="2551271" cy="10455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42F1A-4BA4-456F-825F-4CE55883924A}">
      <dsp:nvSpPr>
        <dsp:cNvPr id="0" name=""/>
        <dsp:cNvSpPr/>
      </dsp:nvSpPr>
      <dsp:spPr>
        <a:xfrm rot="16200000">
          <a:off x="1080474" y="-1080474"/>
          <a:ext cx="2091171" cy="425211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На 60% - мы из воды</a:t>
          </a:r>
          <a:endParaRPr lang="ru-RU" sz="3100" kern="1200" dirty="0"/>
        </a:p>
      </dsp:txBody>
      <dsp:txXfrm rot="16200000">
        <a:off x="1341870" y="-1341870"/>
        <a:ext cx="1568378" cy="4252119"/>
      </dsp:txXfrm>
    </dsp:sp>
    <dsp:sp modelId="{4DE87B57-4174-472F-B60C-23380DCC0D3A}">
      <dsp:nvSpPr>
        <dsp:cNvPr id="0" name=""/>
        <dsp:cNvSpPr/>
      </dsp:nvSpPr>
      <dsp:spPr>
        <a:xfrm>
          <a:off x="4252119" y="0"/>
          <a:ext cx="4252119" cy="20911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Чтобы жить</a:t>
          </a:r>
          <a:endParaRPr lang="ru-RU" sz="3100" kern="1200" dirty="0"/>
        </a:p>
      </dsp:txBody>
      <dsp:txXfrm>
        <a:off x="4252119" y="0"/>
        <a:ext cx="4252119" cy="1568378"/>
      </dsp:txXfrm>
    </dsp:sp>
    <dsp:sp modelId="{008A3573-98AD-4DE2-9DE8-B4F922914D19}">
      <dsp:nvSpPr>
        <dsp:cNvPr id="0" name=""/>
        <dsp:cNvSpPr/>
      </dsp:nvSpPr>
      <dsp:spPr>
        <a:xfrm rot="10800000">
          <a:off x="0" y="2091171"/>
          <a:ext cx="4252119" cy="20911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Сельское хозяйство,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животноводство</a:t>
          </a:r>
          <a:endParaRPr lang="ru-RU" sz="3100" kern="1200" dirty="0"/>
        </a:p>
      </dsp:txBody>
      <dsp:txXfrm rot="10800000">
        <a:off x="0" y="2613963"/>
        <a:ext cx="4252119" cy="1568378"/>
      </dsp:txXfrm>
    </dsp:sp>
    <dsp:sp modelId="{205AFA6E-457A-4A29-BB41-F609459E6E07}">
      <dsp:nvSpPr>
        <dsp:cNvPr id="0" name=""/>
        <dsp:cNvSpPr/>
      </dsp:nvSpPr>
      <dsp:spPr>
        <a:xfrm rot="5400000">
          <a:off x="5332593" y="1010696"/>
          <a:ext cx="2091171" cy="425211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Промышленность </a:t>
          </a:r>
          <a:endParaRPr lang="ru-RU" sz="3100" kern="1200" dirty="0"/>
        </a:p>
      </dsp:txBody>
      <dsp:txXfrm rot="5400000">
        <a:off x="5593989" y="1272093"/>
        <a:ext cx="1568378" cy="4252119"/>
      </dsp:txXfrm>
    </dsp:sp>
    <dsp:sp modelId="{A7E72E35-985B-4D8D-95E5-394CE8787E5E}">
      <dsp:nvSpPr>
        <dsp:cNvPr id="0" name=""/>
        <dsp:cNvSpPr/>
      </dsp:nvSpPr>
      <dsp:spPr>
        <a:xfrm>
          <a:off x="2976483" y="1568378"/>
          <a:ext cx="2551271" cy="104558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человек</a:t>
          </a:r>
          <a:endParaRPr lang="ru-RU" sz="3100" kern="1200" dirty="0"/>
        </a:p>
      </dsp:txBody>
      <dsp:txXfrm>
        <a:off x="2976483" y="1568378"/>
        <a:ext cx="2551271" cy="10455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E5348-CB2F-417D-89C7-1F4552C45DFC}">
      <dsp:nvSpPr>
        <dsp:cNvPr id="0" name=""/>
        <dsp:cNvSpPr/>
      </dsp:nvSpPr>
      <dsp:spPr>
        <a:xfrm>
          <a:off x="642671" y="0"/>
          <a:ext cx="7283609" cy="44802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E429B-54CB-468B-9156-80D88F977E80}">
      <dsp:nvSpPr>
        <dsp:cNvPr id="0" name=""/>
        <dsp:cNvSpPr/>
      </dsp:nvSpPr>
      <dsp:spPr>
        <a:xfrm>
          <a:off x="9204" y="1344081"/>
          <a:ext cx="2758131" cy="179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1.Растворимое вещество</a:t>
          </a:r>
          <a:endParaRPr lang="ru-RU" sz="2600" kern="1200" dirty="0"/>
        </a:p>
      </dsp:txBody>
      <dsp:txXfrm>
        <a:off x="9204" y="1344081"/>
        <a:ext cx="2758131" cy="1792108"/>
      </dsp:txXfrm>
    </dsp:sp>
    <dsp:sp modelId="{3CEA22CA-5D0A-4C2F-932B-D3C97CA684F7}">
      <dsp:nvSpPr>
        <dsp:cNvPr id="0" name=""/>
        <dsp:cNvSpPr/>
      </dsp:nvSpPr>
      <dsp:spPr>
        <a:xfrm>
          <a:off x="2905410" y="1344081"/>
          <a:ext cx="2758131" cy="179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2.растворитель</a:t>
          </a:r>
          <a:endParaRPr lang="ru-RU" sz="2600" kern="1200" dirty="0"/>
        </a:p>
      </dsp:txBody>
      <dsp:txXfrm>
        <a:off x="2905410" y="1344081"/>
        <a:ext cx="2758131" cy="1792108"/>
      </dsp:txXfrm>
    </dsp:sp>
    <dsp:sp modelId="{38F36BE6-DD6D-4234-A804-8A15164EBACB}">
      <dsp:nvSpPr>
        <dsp:cNvPr id="0" name=""/>
        <dsp:cNvSpPr/>
      </dsp:nvSpPr>
      <dsp:spPr>
        <a:xfrm>
          <a:off x="5801615" y="1344081"/>
          <a:ext cx="2758131" cy="179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= раствор</a:t>
          </a:r>
          <a:endParaRPr lang="ru-RU" sz="2600" kern="1200" dirty="0"/>
        </a:p>
      </dsp:txBody>
      <dsp:txXfrm>
        <a:off x="5801615" y="1344081"/>
        <a:ext cx="2758131" cy="17921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663E6-EF81-48A7-804E-ECB60D91B328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6A69-811E-4A76-A664-6BBB6E7998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FE944-695C-463F-8C0F-6F07C35457F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3FCEA-EED6-4F91-A73C-F6960FAEE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FCEA-EED6-4F91-A73C-F6960FAEE11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BD4242-58A3-4367-8463-7AB3B75C47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9CE960-B2B5-44C2-A70A-1C3D8F42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\Desktop\&#1059;&#1056;&#1054;&#1050;-&#1058;&#1052;-152\&#1058;&#1086;&#1082;&#1072;&#1088;&#1085;&#1099;&#1077;%20&#1088;&#1072;&#1073;&#1086;&#1090;&#1099;.%20&#1053;&#1072;&#1088;&#1077;&#1079;&#1082;&#1072;%20&#1090;&#1088;&#1072;&#1087;&#1077;&#1094;&#1080;&#1080;&#1076;&#1072;&#1083;&#1100;&#1085;&#1086;&#1081;%20&#1088;&#1077;&#1079;&#1100;&#1073;&#1099;.mp4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304856" cy="327389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Занятие 10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Преподаватель: </a:t>
            </a:r>
            <a:r>
              <a:rPr lang="ru-RU" sz="1800" dirty="0" err="1" smtClean="0"/>
              <a:t>Пимкова</a:t>
            </a:r>
            <a:r>
              <a:rPr lang="ru-RU" sz="1800" dirty="0" smtClean="0"/>
              <a:t> Э.В.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Вода. Растворы. Растворение.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Зачем человеку вода?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Прочитайте текст, определите 4 важные области применения </a:t>
            </a:r>
            <a:endParaRPr lang="ru-RU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916833"/>
          <a:ext cx="8504238" cy="418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Зачем человеку вода?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916833"/>
          <a:ext cx="8504238" cy="418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Вода – универсальный растворитель, так как растворяет большое количество веществ.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Раствор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– это однородная система,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51520" y="1397000"/>
          <a:ext cx="856895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состоящая, не менее чем, из двух компонентов</a:t>
            </a:r>
            <a:endParaRPr lang="ru-RU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Растворение – это физико-химический процесс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dm\Pictures\закон авогадро картинки  684 изображения найдено в Яндекс.Картинках_files\растворение- эт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885" b="29300"/>
          <a:stretch>
            <a:fillRect/>
          </a:stretch>
        </p:blipFill>
        <p:spPr bwMode="auto">
          <a:xfrm>
            <a:off x="539552" y="1700808"/>
            <a:ext cx="8064896" cy="43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Растворимость</a:t>
            </a:r>
            <a:r>
              <a:rPr lang="ru-RU" dirty="0" smtClean="0"/>
              <a:t> – это способность вещества </a:t>
            </a:r>
            <a:r>
              <a:rPr lang="ru-RU" sz="3200" i="1" dirty="0" smtClean="0"/>
              <a:t>разрушаться</a:t>
            </a:r>
            <a:r>
              <a:rPr lang="ru-RU" dirty="0" smtClean="0"/>
              <a:t> до молекул или ионов.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Растворимость веществ.</a:t>
            </a:r>
            <a:endParaRPr lang="ru-RU" dirty="0"/>
          </a:p>
        </p:txBody>
      </p:sp>
      <p:pic>
        <p:nvPicPr>
          <p:cNvPr id="5" name="Picture 2" descr="C:\Users\adm\Pictures\закон авогадро картинки  684 изображения найдено в Яндекс.Картинках_files\р-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23" t="61212"/>
          <a:stretch>
            <a:fillRect/>
          </a:stretch>
        </p:blipFill>
        <p:spPr bwMode="auto">
          <a:xfrm>
            <a:off x="5940152" y="5373216"/>
            <a:ext cx="2895969" cy="857137"/>
          </a:xfrm>
          <a:prstGeom prst="rect">
            <a:avLst/>
          </a:prstGeom>
          <a:noFill/>
        </p:spPr>
      </p:pic>
      <p:pic>
        <p:nvPicPr>
          <p:cNvPr id="2050" name="Picture 2" descr="C:\Users\adm\Pictures\закон авогадро картинки  684 изображения найдено в Яндекс.Картинках_files\растворим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adm\Desktop\139330360084.jpg"/>
          <p:cNvPicPr>
            <a:picLocks noChangeAspect="1" noChangeArrowheads="1"/>
          </p:cNvPicPr>
          <p:nvPr/>
        </p:nvPicPr>
        <p:blipFill>
          <a:blip r:embed="rId2" cstate="print"/>
          <a:srcRect r="-2034" b="6379"/>
          <a:stretch>
            <a:fillRect/>
          </a:stretch>
        </p:blipFill>
        <p:spPr bwMode="auto">
          <a:xfrm>
            <a:off x="137920" y="260648"/>
            <a:ext cx="900608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827584" y="188640"/>
          <a:ext cx="7992887" cy="591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 зависит растворимость твердых веществ от температуры?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Ответьте на вопросы: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виды химической связи вы знаете? Перечислите 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«ионная связь»?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Между какими элементами она возникает?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ионы?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бывают ионы? Приведите примеры.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«ковалентная связь»?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виды ковалентной связи вы знаете? Чем они отличаются?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</a:t>
            </a:r>
            <a:r>
              <a:rPr lang="ru-RU" dirty="0" err="1" smtClean="0"/>
              <a:t>электроотрицательность</a:t>
            </a:r>
            <a:r>
              <a:rPr lang="ru-RU" dirty="0" smtClean="0"/>
              <a:t>? Как она изменяется по группе и периоду?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\Pictures\закон авогадро картинки  684 изображения найдено в Яндекс.Картинках_files\раств.тв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500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4098" name="Picture 2" descr="C:\Users\adm\Pictures\закон авогадро картинки  684 изображения найдено в Яндекс.Картинках_files\гафик раств.газ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15" t="10098" r="4278" b="4854"/>
          <a:stretch>
            <a:fillRect/>
          </a:stretch>
        </p:blipFill>
        <p:spPr bwMode="auto">
          <a:xfrm>
            <a:off x="116125" y="260648"/>
            <a:ext cx="8848363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79512" y="0"/>
          <a:ext cx="7200800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1" name="Picture 1" descr="C:\Users\adm\Desktop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44824"/>
            <a:ext cx="165618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Users\adm\Desktop\acet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149080"/>
            <a:ext cx="180020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24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Станция водоподготовки для гальванического цеха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dm\Pictures\закон авогадро картинки  684 изображения найдено в Яндекс.Картинках_files\v_2_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84376" cy="4416491"/>
          </a:xfrm>
          <a:prstGeom prst="rect">
            <a:avLst/>
          </a:prstGeom>
          <a:noFill/>
        </p:spPr>
      </p:pic>
      <p:pic>
        <p:nvPicPr>
          <p:cNvPr id="6147" name="Picture 3" descr="C:\Users\adm\Pictures\закон авогадро картинки  684 изображения найдено в Яндекс.Картинках_files\v_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33037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92250" y="3086100"/>
          <a:ext cx="6161088" cy="685800"/>
        </p:xfrm>
        <a:graphic>
          <a:graphicData uri="http://schemas.openxmlformats.org/presentationml/2006/ole">
            <p:oleObj spid="_x0000_s47106" name="Объект упаковщика для оболочки" showAsIcon="1" r:id="rId4" imgW="6160680" imgH="685800" progId="Package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492250" y="3086100"/>
          <a:ext cx="6161088" cy="685800"/>
        </p:xfrm>
        <a:graphic>
          <a:graphicData uri="http://schemas.openxmlformats.org/presentationml/2006/ole">
            <p:oleObj spid="_x0000_s47107" name="Объект упаковщика для оболочки" showAsIcon="1" r:id="rId5" imgW="6160680" imgH="685800" progId="Package">
              <p:embed/>
            </p:oleObj>
          </a:graphicData>
        </a:graphic>
      </p:graphicFrame>
      <p:pic>
        <p:nvPicPr>
          <p:cNvPr id="6" name="Токарные работы. Нарезка трапециидальной резьбы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030538" y="272717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\Pictures\закон авогадро картинки  684 изображения найдено в Яндекс.Картинках_files\shop_items_catalog_image3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192355" cy="2394266"/>
          </a:xfrm>
          <a:prstGeom prst="rect">
            <a:avLst/>
          </a:prstGeom>
          <a:noFill/>
        </p:spPr>
      </p:pic>
      <p:pic>
        <p:nvPicPr>
          <p:cNvPr id="7171" name="Picture 3" descr="C:\Users\adm\Pictures\закон авогадро картинки  684 изображения найдено в Яндекс.Картинках_files\220px-PivotWithDr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168352" cy="2736304"/>
          </a:xfrm>
          <a:prstGeom prst="rect">
            <a:avLst/>
          </a:prstGeom>
          <a:noFill/>
        </p:spPr>
      </p:pic>
      <p:pic>
        <p:nvPicPr>
          <p:cNvPr id="7172" name="Picture 4" descr="C:\Users\adm\Pictures\закон авогадро картинки  684 изображения найдено в Яндекс.Картинках_files\300px-Firemensat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096344" cy="2808312"/>
          </a:xfrm>
          <a:prstGeom prst="rect">
            <a:avLst/>
          </a:prstGeom>
          <a:noFill/>
        </p:spPr>
      </p:pic>
      <p:pic>
        <p:nvPicPr>
          <p:cNvPr id="7173" name="Picture 5" descr="C:\Users\adm\Pictures\закон авогадро картинки  684 изображения найдено в Яндекс.Картинках_files\330px-Moscow_TETs-21_cooling_tow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3240360" cy="2448272"/>
          </a:xfrm>
          <a:prstGeom prst="rect">
            <a:avLst/>
          </a:prstGeom>
          <a:noFill/>
        </p:spPr>
      </p:pic>
      <p:pic>
        <p:nvPicPr>
          <p:cNvPr id="7174" name="Picture 6" descr="C:\Users\adm\Pictures\закон авогадро картинки  684 изображения найдено в Яндекс.Картинках_files\avtomoik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700808"/>
            <a:ext cx="3161928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Применение воды в технических целях.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752" y="1124744"/>
          <a:ext cx="88422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выражения состава раствора используют количественную характеристику раствора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Массовая доля растворенного вещества: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(</a:t>
            </a:r>
            <a:r>
              <a:rPr lang="ru-RU" sz="1900" i="1" dirty="0" smtClean="0"/>
              <a:t> </a:t>
            </a:r>
            <a:r>
              <a:rPr lang="ru-RU" b="1" dirty="0" smtClean="0">
                <a:latin typeface="Calibri"/>
                <a:cs typeface="Calibri"/>
              </a:rPr>
              <a:t>Ѡ</a:t>
            </a:r>
            <a:r>
              <a:rPr lang="ru-RU" b="1" dirty="0" smtClean="0"/>
              <a:t> </a:t>
            </a:r>
            <a:r>
              <a:rPr lang="ru-RU" b="1" baseline="-25000" dirty="0" smtClean="0"/>
              <a:t>р.в.</a:t>
            </a:r>
            <a:r>
              <a:rPr lang="ru-RU" i="1" baseline="-25000" dirty="0" smtClean="0"/>
              <a:t> </a:t>
            </a:r>
            <a:r>
              <a:rPr lang="ru-RU" dirty="0" smtClean="0"/>
              <a:t>) - это безразмерная величина, равная отношению массы растворённого вещества (</a:t>
            </a:r>
            <a:r>
              <a:rPr lang="ru-RU" b="1" dirty="0" err="1" smtClean="0"/>
              <a:t>m</a:t>
            </a:r>
            <a:r>
              <a:rPr lang="ru-RU" b="1" dirty="0" smtClean="0"/>
              <a:t> </a:t>
            </a:r>
            <a:r>
              <a:rPr lang="ru-RU" b="1" i="1" baseline="-25000" dirty="0" smtClean="0"/>
              <a:t>р. в</a:t>
            </a:r>
            <a:r>
              <a:rPr lang="ru-RU" baseline="-25000" dirty="0" smtClean="0"/>
              <a:t>.</a:t>
            </a:r>
            <a:r>
              <a:rPr lang="ru-RU" dirty="0" smtClean="0"/>
              <a:t>) к общей массе раствора (</a:t>
            </a:r>
            <a:r>
              <a:rPr lang="ru-RU" b="1" dirty="0" err="1" smtClean="0"/>
              <a:t>m</a:t>
            </a:r>
            <a:r>
              <a:rPr lang="ru-RU" b="1" i="1" baseline="-25000" dirty="0" err="1" smtClean="0"/>
              <a:t>р-ра</a:t>
            </a:r>
            <a:r>
              <a:rPr lang="ru-RU" dirty="0" smtClean="0"/>
              <a:t> ):</a:t>
            </a:r>
          </a:p>
          <a:p>
            <a:pPr>
              <a:buNone/>
            </a:pPr>
            <a:r>
              <a:rPr lang="ru-RU" b="1" dirty="0" smtClean="0"/>
              <a:t>                   </a:t>
            </a:r>
            <a:r>
              <a:rPr lang="ru-RU" b="1" dirty="0" err="1" smtClean="0"/>
              <a:t>m</a:t>
            </a:r>
            <a:r>
              <a:rPr lang="ru-RU" b="1" dirty="0" smtClean="0"/>
              <a:t> </a:t>
            </a:r>
            <a:r>
              <a:rPr lang="ru-RU" b="1" i="1" baseline="-25000" dirty="0" smtClean="0"/>
              <a:t>р. в</a:t>
            </a:r>
            <a:r>
              <a:rPr lang="ru-RU" baseline="-25000" dirty="0" smtClean="0"/>
              <a:t>.</a:t>
            </a:r>
            <a:endParaRPr lang="ru-RU" b="1" dirty="0" smtClean="0"/>
          </a:p>
          <a:p>
            <a:r>
              <a:rPr lang="ru-RU" b="1" dirty="0" smtClean="0">
                <a:latin typeface="Calibri"/>
                <a:cs typeface="Calibri"/>
              </a:rPr>
              <a:t>Ѡ</a:t>
            </a:r>
            <a:r>
              <a:rPr lang="ru-RU" b="1" dirty="0" smtClean="0"/>
              <a:t> </a:t>
            </a:r>
            <a:r>
              <a:rPr lang="ru-RU" b="1" baseline="-25000" dirty="0" smtClean="0"/>
              <a:t>р.в.  </a:t>
            </a:r>
            <a:r>
              <a:rPr lang="ru-RU" b="1" dirty="0" smtClean="0"/>
              <a:t>= ------------                        (1)</a:t>
            </a:r>
          </a:p>
          <a:p>
            <a:pPr>
              <a:buNone/>
            </a:pPr>
            <a:r>
              <a:rPr lang="ru-RU" b="1" dirty="0" smtClean="0"/>
              <a:t>                   </a:t>
            </a:r>
            <a:r>
              <a:rPr lang="ru-RU" b="1" dirty="0" err="1" smtClean="0"/>
              <a:t>m</a:t>
            </a:r>
            <a:r>
              <a:rPr lang="ru-RU" b="1" i="1" baseline="-25000" dirty="0" err="1" smtClean="0"/>
              <a:t>р-ра</a:t>
            </a:r>
            <a:endParaRPr lang="ru-RU" b="1" i="1" baseline="-25000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b="1" dirty="0" err="1" smtClean="0"/>
              <a:t>m</a:t>
            </a:r>
            <a:r>
              <a:rPr lang="ru-RU" b="1" dirty="0" smtClean="0"/>
              <a:t> </a:t>
            </a:r>
            <a:r>
              <a:rPr lang="ru-RU" b="1" i="1" baseline="-25000" dirty="0" err="1" smtClean="0"/>
              <a:t>р-ра</a:t>
            </a:r>
            <a:r>
              <a:rPr lang="ru-RU" b="1" baseline="-25000" dirty="0" smtClean="0"/>
              <a:t> </a:t>
            </a:r>
            <a:r>
              <a:rPr lang="ru-RU" b="1" dirty="0" smtClean="0"/>
              <a:t>=  </a:t>
            </a:r>
            <a:r>
              <a:rPr lang="ru-RU" b="1" dirty="0" err="1" smtClean="0"/>
              <a:t>m</a:t>
            </a:r>
            <a:r>
              <a:rPr lang="ru-RU" b="1" dirty="0" smtClean="0"/>
              <a:t> </a:t>
            </a:r>
            <a:r>
              <a:rPr lang="ru-RU" b="1" i="1" baseline="-25000" dirty="0" smtClean="0"/>
              <a:t>р.в.</a:t>
            </a:r>
            <a:r>
              <a:rPr lang="ru-RU" b="1" i="1" dirty="0" smtClean="0"/>
              <a:t> </a:t>
            </a:r>
            <a:r>
              <a:rPr lang="ru-RU" b="1" dirty="0" smtClean="0"/>
              <a:t>+ </a:t>
            </a:r>
            <a:r>
              <a:rPr lang="ru-RU" b="1" dirty="0" err="1" smtClean="0"/>
              <a:t>m</a:t>
            </a:r>
            <a:r>
              <a:rPr lang="ru-RU" b="1" dirty="0" smtClean="0"/>
              <a:t> </a:t>
            </a:r>
            <a:r>
              <a:rPr lang="ru-RU" i="1" dirty="0" smtClean="0"/>
              <a:t>(н</a:t>
            </a:r>
            <a:r>
              <a:rPr lang="ru-RU" i="1" baseline="-25000" dirty="0" smtClean="0"/>
              <a:t>2</a:t>
            </a:r>
            <a:r>
              <a:rPr lang="ru-RU" i="1" dirty="0" smtClean="0"/>
              <a:t>о)           </a:t>
            </a:r>
            <a:r>
              <a:rPr lang="ru-RU" b="1" dirty="0" smtClean="0"/>
              <a:t>(2)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Массовую долю растворённого вещества</a:t>
            </a:r>
            <a:endParaRPr lang="ru-RU" sz="3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(процентную концентрацию) 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обычно выражают в долях единицы или в процентах. </a:t>
            </a:r>
          </a:p>
          <a:p>
            <a:pPr>
              <a:buNone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Например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массовая доля растворённого вещества – CaCl</a:t>
            </a:r>
            <a:r>
              <a:rPr lang="ru-RU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 в воде равна 0,1 или 10 %: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w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CaCl</a:t>
            </a:r>
            <a:r>
              <a:rPr lang="ru-RU" sz="2800" b="1" baseline="-25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  = 0,1 (10%) </a:t>
            </a:r>
          </a:p>
          <a:p>
            <a:pPr>
              <a:buNone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Это означает,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что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растворе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хлорида кальция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массой 100 г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содержится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хлорид кальция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массой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 г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вода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массой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90 г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Определите вид химической связи по схеме образования: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2" name="Picture 2" descr="C:\Users\adm\Desktop\imag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085" t="33850"/>
          <a:stretch>
            <a:fillRect/>
          </a:stretch>
        </p:blipFill>
        <p:spPr bwMode="auto">
          <a:xfrm>
            <a:off x="539552" y="2492896"/>
            <a:ext cx="3005336" cy="844302"/>
          </a:xfrm>
          <a:prstGeom prst="rect">
            <a:avLst/>
          </a:prstGeom>
          <a:noFill/>
        </p:spPr>
      </p:pic>
      <p:pic>
        <p:nvPicPr>
          <p:cNvPr id="35844" name="Picture 4" descr="C:\Users\adm\Desktop\images (1).png"/>
          <p:cNvPicPr>
            <a:picLocks noChangeAspect="1" noChangeArrowheads="1"/>
          </p:cNvPicPr>
          <p:nvPr/>
        </p:nvPicPr>
        <p:blipFill>
          <a:blip r:embed="rId3" cstate="print"/>
          <a:srcRect l="1887" t="33333"/>
          <a:stretch>
            <a:fillRect/>
          </a:stretch>
        </p:blipFill>
        <p:spPr bwMode="auto">
          <a:xfrm>
            <a:off x="2843808" y="4509120"/>
            <a:ext cx="3744416" cy="1584176"/>
          </a:xfrm>
          <a:prstGeom prst="rect">
            <a:avLst/>
          </a:prstGeom>
          <a:noFill/>
        </p:spPr>
      </p:pic>
      <p:pic>
        <p:nvPicPr>
          <p:cNvPr id="35845" name="Picture 5" descr="C:\Users\adm\Desktop\1f969890_fcf5_0130_956e_12313d00e491.jpg"/>
          <p:cNvPicPr>
            <a:picLocks noChangeAspect="1" noChangeArrowheads="1"/>
          </p:cNvPicPr>
          <p:nvPr/>
        </p:nvPicPr>
        <p:blipFill>
          <a:blip r:embed="rId4" cstate="print"/>
          <a:srcRect t="6472" b="15860"/>
          <a:stretch>
            <a:fillRect/>
          </a:stretch>
        </p:blipFill>
        <p:spPr bwMode="auto">
          <a:xfrm>
            <a:off x="5220072" y="2492896"/>
            <a:ext cx="252028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Раствор хлорида кальция 10 %</a:t>
            </a:r>
            <a:br>
              <a:rPr lang="ru-RU" dirty="0" smtClean="0"/>
            </a:br>
            <a:r>
              <a:rPr lang="ru-RU" dirty="0" smtClean="0"/>
              <a:t>для инъекций</a:t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Ѡ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CaCl</a:t>
            </a:r>
            <a:r>
              <a:rPr lang="ru-RU" baseline="-25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= 0,1 (10%)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000375" y="476672"/>
            <a:ext cx="5867400" cy="4400128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990600"/>
            <a:ext cx="2664296" cy="5257800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Ионы</a:t>
            </a:r>
            <a:r>
              <a:rPr lang="ru-RU" sz="2800" b="1" dirty="0" smtClean="0"/>
              <a:t> кальция </a:t>
            </a:r>
            <a:r>
              <a:rPr lang="ru-RU" sz="2800" dirty="0" smtClean="0"/>
              <a:t>необходимы для </a:t>
            </a:r>
          </a:p>
          <a:p>
            <a:r>
              <a:rPr lang="ru-RU" sz="2800" dirty="0" smtClean="0"/>
              <a:t>передачи нервных импульсов,  </a:t>
            </a:r>
          </a:p>
          <a:p>
            <a:r>
              <a:rPr lang="ru-RU" sz="2800" dirty="0" smtClean="0"/>
              <a:t>сокращения мышц, </a:t>
            </a:r>
          </a:p>
          <a:p>
            <a:r>
              <a:rPr lang="ru-RU" sz="2800" dirty="0" smtClean="0"/>
              <a:t>работы сердца, </a:t>
            </a:r>
          </a:p>
          <a:p>
            <a:r>
              <a:rPr lang="ru-RU" sz="2800" dirty="0" smtClean="0"/>
              <a:t>формирования костной ткани, </a:t>
            </a:r>
          </a:p>
          <a:p>
            <a:r>
              <a:rPr lang="ru-RU" sz="2800" dirty="0" smtClean="0"/>
              <a:t>свертывания крови.</a:t>
            </a:r>
            <a:endParaRPr lang="ru-RU" sz="2800" dirty="0"/>
          </a:p>
        </p:txBody>
      </p:sp>
      <p:pic>
        <p:nvPicPr>
          <p:cNvPr id="3073" name="Picture 1" descr="C:\Users\adm\Pictures\закон авогадро картинки  684 изображения найдено в Яндекс.Картинках_files\хлорид каль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41764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решения задачи: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Сколько грамм соли и воды нужно для приготовления 300 г  5% раствора?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Дано: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р-ра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=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300 г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Ѡ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соль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= 5%  (0,05)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----------------------------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соль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=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?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 (H₂O) =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6712" cy="485428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  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 (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соль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1)  Ѡ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соль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=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-----------------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  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р-ра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 (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соль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= Ѡ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соль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р-ра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= 0,05 ∙ 300 = 15 (г)</a:t>
            </a:r>
          </a:p>
          <a:p>
            <a:endPara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3)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р-ра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=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 (H₂O)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соль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4)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 (H₂O)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р-ра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 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соль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= 300 – 15 = 285 (г)</a:t>
            </a: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Ответ: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 (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соль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= 15 (г)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 (H₂O)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= 285 (г)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 чем вы узнали </a:t>
            </a:r>
            <a:r>
              <a:rPr lang="ru-RU" sz="3200" dirty="0" smtClean="0"/>
              <a:t>сегодня на </a:t>
            </a:r>
            <a:r>
              <a:rPr lang="ru-RU" sz="3200" dirty="0" smtClean="0"/>
              <a:t>занятии? </a:t>
            </a:r>
            <a:endParaRPr lang="ru-RU" sz="3200" dirty="0" smtClean="0"/>
          </a:p>
          <a:p>
            <a:r>
              <a:rPr lang="ru-RU" sz="3200" dirty="0" smtClean="0"/>
              <a:t>(</a:t>
            </a:r>
            <a:r>
              <a:rPr lang="ru-RU" sz="3200" dirty="0" smtClean="0"/>
              <a:t>см. название темы занятия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Растворы – это …</a:t>
            </a:r>
          </a:p>
          <a:p>
            <a:r>
              <a:rPr lang="ru-RU" dirty="0" smtClean="0"/>
              <a:t>Растворы бывают …</a:t>
            </a:r>
          </a:p>
          <a:p>
            <a:r>
              <a:rPr lang="ru-RU" dirty="0" smtClean="0"/>
              <a:t>Посмотри в таблицу растворимости и скажи какие бывают вещества по отношению к воде</a:t>
            </a:r>
          </a:p>
          <a:p>
            <a:r>
              <a:rPr lang="ru-RU" dirty="0" smtClean="0"/>
              <a:t>Как зависит растворимость газов в воде от температуры?</a:t>
            </a:r>
          </a:p>
          <a:p>
            <a:r>
              <a:rPr lang="ru-RU" dirty="0" smtClean="0"/>
              <a:t>Как зависит растворимость </a:t>
            </a:r>
            <a:r>
              <a:rPr lang="ru-RU" dirty="0" smtClean="0"/>
              <a:t>твердых веществ </a:t>
            </a:r>
            <a:r>
              <a:rPr lang="ru-RU" dirty="0" smtClean="0"/>
              <a:t>в воде от температуры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Что такое массовая доля </a:t>
            </a:r>
            <a:r>
              <a:rPr lang="ru-RU" smtClean="0"/>
              <a:t>растворенного вещества?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2743200"/>
            <a:ext cx="7848872" cy="167322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1) Учить записи в тетради</a:t>
            </a:r>
          </a:p>
          <a:p>
            <a:pPr algn="just"/>
            <a:r>
              <a:rPr lang="ru-RU" sz="2000" dirty="0" smtClean="0"/>
              <a:t>2)Ерохин, Ю.М., учебник, § 6.1, с.76-80, упр. 2-5</a:t>
            </a:r>
            <a:r>
              <a:rPr lang="ru-RU" sz="2000" smtClean="0"/>
              <a:t>, с.84 (</a:t>
            </a:r>
            <a:r>
              <a:rPr lang="ru-RU" sz="2000" dirty="0" smtClean="0"/>
              <a:t>сфотографировать, решить задачи)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adm\Desktop\0007-007-Povtorenie.jpg"/>
          <p:cNvPicPr>
            <a:picLocks noChangeAspect="1" noChangeArrowheads="1"/>
          </p:cNvPicPr>
          <p:nvPr/>
        </p:nvPicPr>
        <p:blipFill>
          <a:blip r:embed="rId2" cstate="print"/>
          <a:srcRect l="10626" t="9366" b="8001"/>
          <a:stretch>
            <a:fillRect/>
          </a:stretch>
        </p:blipFill>
        <p:spPr bwMode="auto">
          <a:xfrm>
            <a:off x="179512" y="188640"/>
            <a:ext cx="8784976" cy="611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Всего 3 варианта</a:t>
            </a:r>
          </a:p>
          <a:p>
            <a:endParaRPr lang="ru-RU" dirty="0" smtClean="0"/>
          </a:p>
          <a:p>
            <a:r>
              <a:rPr lang="ru-RU" dirty="0" smtClean="0"/>
              <a:t>Нумерация вариантов по рядам  от окна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408312"/>
          </a:xfrm>
        </p:spPr>
        <p:txBody>
          <a:bodyPr>
            <a:noAutofit/>
          </a:bodyPr>
          <a:lstStyle/>
          <a:p>
            <a:pPr lvl="0" algn="l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1. Запишите все вещества столбиком и напишите вид химической связи для каждого.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2. Составьте схему образования для одного выбранного вещества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323528" y="2276872"/>
          <a:ext cx="843223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\Desktop\realistic_water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33792"/>
            <a:ext cx="8964488" cy="4335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84632" cy="100811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Тема урока: </a:t>
            </a:r>
            <a:r>
              <a:rPr lang="ru-RU" sz="3600" b="1" dirty="0" smtClean="0">
                <a:solidFill>
                  <a:srgbClr val="066FCE"/>
                </a:solidFill>
              </a:rPr>
              <a:t>Вода. Растворы. Растворение.</a:t>
            </a:r>
            <a:endParaRPr lang="ru-RU" dirty="0">
              <a:solidFill>
                <a:srgbClr val="066FCE"/>
              </a:solidFill>
            </a:endParaRPr>
          </a:p>
        </p:txBody>
      </p:sp>
      <p:pic>
        <p:nvPicPr>
          <p:cNvPr id="37890" name="Picture 2" descr="C:\Users\adm\Desktop\realistic_water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33792"/>
            <a:ext cx="8964488" cy="4335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Тема урока: </a:t>
            </a:r>
            <a:r>
              <a:rPr lang="ru-RU" sz="3200" b="1" dirty="0" smtClean="0">
                <a:solidFill>
                  <a:srgbClr val="066FCE"/>
                </a:solidFill>
              </a:rPr>
              <a:t>Вода. Растворы. Растворение.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99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585</TotalTime>
  <Words>617</Words>
  <Application>Microsoft Office PowerPoint</Application>
  <PresentationFormat>Экран (4:3)</PresentationFormat>
  <Paragraphs>141</Paragraphs>
  <Slides>35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Официальная</vt:lpstr>
      <vt:lpstr>Объект упаковщика для оболочки</vt:lpstr>
      <vt:lpstr>Вода. Растворы. Растворение. </vt:lpstr>
      <vt:lpstr>Ответьте на вопросы: </vt:lpstr>
      <vt:lpstr>Определите вид химической связи по схеме образования:</vt:lpstr>
      <vt:lpstr>Слайд 4</vt:lpstr>
      <vt:lpstr>Самостоятельная работа</vt:lpstr>
      <vt:lpstr> 1. Запишите все вещества столбиком и напишите вид химической связи для каждого. 2. Составьте схему образования для одного выбранного вещества </vt:lpstr>
      <vt:lpstr>Слайд 7</vt:lpstr>
      <vt:lpstr>Тема урока: Вода. Растворы. Растворение.</vt:lpstr>
      <vt:lpstr>   Тема урока: Вода. Растворы. Растворение.  </vt:lpstr>
      <vt:lpstr>Зачем человеку вода? Прочитайте текст, определите 4 важные области применения </vt:lpstr>
      <vt:lpstr>Зачем человеку вода? </vt:lpstr>
      <vt:lpstr>Слайд 12</vt:lpstr>
      <vt:lpstr>Раствор – это однородная система,</vt:lpstr>
      <vt:lpstr>Растворение – это физико-химический процесс</vt:lpstr>
      <vt:lpstr>Слайд 15</vt:lpstr>
      <vt:lpstr>Растворимость веществ.</vt:lpstr>
      <vt:lpstr>Слайд 17</vt:lpstr>
      <vt:lpstr>Слайд 18</vt:lpstr>
      <vt:lpstr>Слайд 19</vt:lpstr>
      <vt:lpstr>Слайд 20</vt:lpstr>
      <vt:lpstr>Слайд 21</vt:lpstr>
      <vt:lpstr>Слайд 22</vt:lpstr>
      <vt:lpstr>Станция водоподготовки для гальванического цеха</vt:lpstr>
      <vt:lpstr>Слайд 24</vt:lpstr>
      <vt:lpstr>Слайд 25</vt:lpstr>
      <vt:lpstr>Применение воды в технических целях.</vt:lpstr>
      <vt:lpstr>Слайд 27</vt:lpstr>
      <vt:lpstr>Массовая доля растворенного вещества:</vt:lpstr>
      <vt:lpstr>  Массовую долю растворённого вещества</vt:lpstr>
      <vt:lpstr>Раствор хлорида кальция 10 % для инъекций           Ѡ CaCl2    = 0,1 (10%)</vt:lpstr>
      <vt:lpstr>Пример решения задачи:</vt:lpstr>
      <vt:lpstr>Решение:</vt:lpstr>
      <vt:lpstr>Подведем итоги</vt:lpstr>
      <vt:lpstr>Слайд 34</vt:lpstr>
      <vt:lpstr>Домашнее задание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Вода. Растворы. Растворение.</dc:title>
  <dc:creator>adm</dc:creator>
  <cp:lastModifiedBy>adm</cp:lastModifiedBy>
  <cp:revision>65</cp:revision>
  <dcterms:created xsi:type="dcterms:W3CDTF">2014-10-22T19:56:24Z</dcterms:created>
  <dcterms:modified xsi:type="dcterms:W3CDTF">2015-10-27T06:04:26Z</dcterms:modified>
</cp:coreProperties>
</file>