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9" r:id="rId2"/>
    <p:sldId id="365" r:id="rId3"/>
    <p:sldId id="367" r:id="rId4"/>
    <p:sldId id="368" r:id="rId5"/>
    <p:sldId id="369" r:id="rId6"/>
    <p:sldId id="371" r:id="rId7"/>
    <p:sldId id="293" r:id="rId8"/>
    <p:sldId id="294" r:id="rId9"/>
    <p:sldId id="375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7A00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676E735-4FE2-4C70-8A22-570F398BBE85}" type="datetimeFigureOut">
              <a:rPr lang="ru-RU"/>
              <a:pPr>
                <a:defRPr/>
              </a:pPr>
              <a:t>01.01.2016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8CD1534-C947-4FB8-9D78-94DFFEDA74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4F2F58-1B1C-4DAC-86B8-8836729152D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A1C1B-AEE2-4E92-A3A0-7FC0638EEF91}" type="datetimeFigureOut">
              <a:rPr lang="ru-RU"/>
              <a:pPr>
                <a:defRPr/>
              </a:pPr>
              <a:t>01.01.2016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2A326-755B-42A6-8EC9-44F28D71BB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endSnd/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F6ED5-F286-4A69-AF07-5C3558794C86}" type="datetimeFigureOut">
              <a:rPr lang="ru-RU"/>
              <a:pPr>
                <a:defRPr/>
              </a:pPr>
              <a:t>01.01.2016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85D6D-BC00-4AF2-B663-C78D67CA1E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endSnd/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C9A52-D209-4589-B3C5-FEBADC709C92}" type="datetimeFigureOut">
              <a:rPr lang="ru-RU"/>
              <a:pPr>
                <a:defRPr/>
              </a:pPr>
              <a:t>01.01.2016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E4FA0-F8B6-4C03-9F0F-A7E37911AE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endSnd/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6519D-41A0-447F-A3A0-FFE595699DEE}" type="datetimeFigureOut">
              <a:rPr lang="ru-RU"/>
              <a:pPr>
                <a:defRPr/>
              </a:pPr>
              <a:t>01.01.2016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CDC30-1870-416B-A550-A60E24195F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endSnd/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9C211-322F-4AFE-880D-9DC9ABDEBC28}" type="datetimeFigureOut">
              <a:rPr lang="ru-RU"/>
              <a:pPr>
                <a:defRPr/>
              </a:pPr>
              <a:t>01.01.2016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7DDC2-73C9-4B4F-A1D5-F43BA7B706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endSnd/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17CB1-00E6-45C2-B9E2-AD09B3B5BA5F}" type="datetimeFigureOut">
              <a:rPr lang="ru-RU"/>
              <a:pPr>
                <a:defRPr/>
              </a:pPr>
              <a:t>01.01.2016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1A60A-A148-4698-9164-B1EBD81BEB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endSnd/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92E90-3198-4D0C-89B1-F97FDC173180}" type="datetimeFigureOut">
              <a:rPr lang="ru-RU"/>
              <a:pPr>
                <a:defRPr/>
              </a:pPr>
              <a:t>01.01.2016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5680B-74AC-499E-B3A3-96661F0B3B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endSnd/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3B05D-EE57-4DB7-B59D-67A5C3B64D2C}" type="datetimeFigureOut">
              <a:rPr lang="ru-RU"/>
              <a:pPr>
                <a:defRPr/>
              </a:pPr>
              <a:t>01.01.2016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971E9-EAC7-4B27-83DA-FB50B9EF5E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endSnd/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8220C-3857-4D4E-BB57-E2CC1084FDBF}" type="datetimeFigureOut">
              <a:rPr lang="ru-RU"/>
              <a:pPr>
                <a:defRPr/>
              </a:pPr>
              <a:t>01.01.2016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11A51-0F29-4067-9AAB-AAC31A0CDD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endSnd/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CD926-6F0E-4074-A8D3-467FE9B00A3C}" type="datetimeFigureOut">
              <a:rPr lang="ru-RU"/>
              <a:pPr>
                <a:defRPr/>
              </a:pPr>
              <a:t>01.01.2016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C5949-78E8-4711-B181-9B13FBB037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endSnd/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DE735-7FE9-4E2F-A5D0-5ECC68609245}" type="datetimeFigureOut">
              <a:rPr lang="ru-RU"/>
              <a:pPr>
                <a:defRPr/>
              </a:pPr>
              <a:t>01.01.2016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2EF29-0D46-4BD5-B95F-AF40E81705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endSnd/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8F7F1D-8BED-4E9D-B81A-6A90AC9E1DDD}" type="datetimeFigureOut">
              <a:rPr lang="ru-RU"/>
              <a:pPr>
                <a:defRPr/>
              </a:pPr>
              <a:t>01.01.2016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25ED2E-60DD-457F-90A7-81206E5F5E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8"/>
    <p:sndAc>
      <p:endSnd/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 rot="16200000" flipV="1">
            <a:off x="1535885" y="-750123"/>
            <a:ext cx="6143668" cy="8358246"/>
          </a:xfrm>
          <a:prstGeom prst="frame">
            <a:avLst>
              <a:gd name="adj1" fmla="val 7951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42976" y="3857628"/>
            <a:ext cx="7358114" cy="23698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/>
              </a:solidFill>
              <a:effectLst>
                <a:reflection blurRad="12700" stA="28000" endPos="45000" dist="1000" dir="5400000" sy="-100000" algn="bl" rotWithShape="0"/>
              </a:effectLst>
              <a:latin typeface="Cambria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mbria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+mn-cs"/>
              </a:rPr>
              <a:t>МБОУ </a:t>
            </a:r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+mn-cs"/>
              </a:rPr>
              <a:t>ЖСОШ №22.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+mn-cs"/>
              </a:rPr>
              <a:t>Учитель: Апалькова Р.М.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mbria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+mn-cs"/>
              </a:rPr>
              <a:t>2014 </a:t>
            </a:r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+mn-cs"/>
              </a:rPr>
              <a:t>– </a:t>
            </a: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+mn-cs"/>
              </a:rPr>
              <a:t>2015 </a:t>
            </a:r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+mn-cs"/>
              </a:rPr>
              <a:t>учебный год.</a:t>
            </a:r>
          </a:p>
        </p:txBody>
      </p:sp>
      <p:pic>
        <p:nvPicPr>
          <p:cNvPr id="6" name="Рисунок 5" descr="&amp;kcy;&amp;ocy;&amp;ncy;&amp;tscy;&amp;iecy;&amp;rcy;&amp;tcy;&amp;ncy;&amp;acy;&amp;yacy; &amp;pcy;&amp;rcy;&amp;ocy;&amp;gcy;&amp;rcy;&amp;acy;&amp;mcy;&amp;mcy;&amp;acy; &amp;ncy;&amp;acy; &amp;Acy;&amp;lcy;&amp;lcy;&amp;iecy;&amp;iecy; &amp;Scy;&amp;lcy;&amp;acy;&amp;vcy;&amp;ycy; : : &amp;Ncy;&amp;acy;&amp;bcy;&amp;iecy;&amp;rcy;&amp;iecy;&amp;zhcy;&amp;ncy;&amp;ycy;&amp;iecy; &amp;CHcy;&amp;iecy;&amp;lcy;&amp;ncy;&amp;ycy;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785794"/>
            <a:ext cx="592935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  <p:sndAc>
      <p:endSnd/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3945.JPG"/>
          <p:cNvPicPr>
            <a:picLocks noChangeAspect="1"/>
          </p:cNvPicPr>
          <p:nvPr/>
        </p:nvPicPr>
        <p:blipFill>
          <a:blip r:embed="rId2" cstate="print"/>
          <a:srcRect b="4549"/>
          <a:stretch>
            <a:fillRect/>
          </a:stretch>
        </p:blipFill>
        <p:spPr>
          <a:xfrm rot="5400000">
            <a:off x="20837" y="1336429"/>
            <a:ext cx="5887615" cy="4214842"/>
          </a:xfrm>
          <a:prstGeom prst="rect">
            <a:avLst/>
          </a:prstGeom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5429256" y="2643182"/>
            <a:ext cx="3929090" cy="20002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«МОЙ малыш»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Работа  Терёхиной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Ксении 5 класс.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ru-RU" sz="320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ru-RU" sz="320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wheel spokes="8"/>
    <p:sndAc>
      <p:endSnd/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3932.JPG"/>
          <p:cNvPicPr>
            <a:picLocks noChangeAspect="1"/>
          </p:cNvPicPr>
          <p:nvPr/>
        </p:nvPicPr>
        <p:blipFill>
          <a:blip r:embed="rId2" cstate="print"/>
          <a:srcRect t="4166"/>
          <a:stretch>
            <a:fillRect/>
          </a:stretch>
        </p:blipFill>
        <p:spPr>
          <a:xfrm>
            <a:off x="1000100" y="571480"/>
            <a:ext cx="7358082" cy="5288639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928794" y="5857892"/>
            <a:ext cx="7572428" cy="71438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                 «В концлагере»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Работа  Терёхиной Ксении 5 класс.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ru-RU" sz="320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ru-RU" sz="320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wheel spokes="8"/>
    <p:sndAc>
      <p:endSnd/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3927.JPG"/>
          <p:cNvPicPr>
            <a:picLocks noChangeAspect="1"/>
          </p:cNvPicPr>
          <p:nvPr/>
        </p:nvPicPr>
        <p:blipFill>
          <a:blip r:embed="rId2" cstate="print"/>
          <a:srcRect t="4166"/>
          <a:stretch>
            <a:fillRect/>
          </a:stretch>
        </p:blipFill>
        <p:spPr>
          <a:xfrm rot="5400000">
            <a:off x="156252" y="1343890"/>
            <a:ext cx="6000748" cy="4313052"/>
          </a:xfrm>
          <a:prstGeom prst="rect">
            <a:avLst/>
          </a:prstGeom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5572132" y="2428868"/>
            <a:ext cx="3143272" cy="642942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1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«Прощание»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1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    Работа  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1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Гатикоевой</a:t>
            </a:r>
            <a:r>
              <a:rPr lang="ru-RU" sz="1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Аланы 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1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  8  класс.</a:t>
            </a:r>
            <a:endParaRPr lang="ru-RU" sz="1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ru-RU" sz="320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ru-RU" sz="320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wheel spokes="8"/>
    <p:sndAc>
      <p:endSnd/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3947.JPG"/>
          <p:cNvPicPr>
            <a:picLocks noChangeAspect="1"/>
          </p:cNvPicPr>
          <p:nvPr/>
        </p:nvPicPr>
        <p:blipFill>
          <a:blip r:embed="rId2" cstate="print"/>
          <a:srcRect t="3125"/>
          <a:stretch>
            <a:fillRect/>
          </a:stretch>
        </p:blipFill>
        <p:spPr>
          <a:xfrm rot="5400000">
            <a:off x="50681" y="1306585"/>
            <a:ext cx="5899342" cy="4286256"/>
          </a:xfrm>
          <a:prstGeom prst="rect">
            <a:avLst/>
          </a:prstGeom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5357818" y="2428868"/>
            <a:ext cx="3071834" cy="20002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«Ждём помощь» Работа  Орловой Анжелы                                 6  класс.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ru-RU" sz="320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ru-RU" sz="320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wheel spokes="8"/>
    <p:sndAc>
      <p:endSnd/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3930.JPG"/>
          <p:cNvPicPr>
            <a:picLocks noChangeAspect="1"/>
          </p:cNvPicPr>
          <p:nvPr/>
        </p:nvPicPr>
        <p:blipFill>
          <a:blip r:embed="rId2" cstate="print"/>
          <a:srcRect t="2083" r="1562" b="3125"/>
          <a:stretch>
            <a:fillRect/>
          </a:stretch>
        </p:blipFill>
        <p:spPr>
          <a:xfrm rot="5400000">
            <a:off x="145601" y="1425979"/>
            <a:ext cx="5638087" cy="4071966"/>
          </a:xfrm>
          <a:prstGeom prst="rect">
            <a:avLst/>
          </a:prstGeom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5286380" y="2071678"/>
            <a:ext cx="3429024" cy="27860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 «дети войны»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         Работа  Апальковой 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         Арины 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        5 класс.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ru-RU" sz="320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ru-RU" sz="320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wheel spokes="8"/>
    <p:sndAc>
      <p:endSnd/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DSC039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28600" y="1357294"/>
            <a:ext cx="5715008" cy="4286256"/>
          </a:xfrm>
          <a:prstGeom prst="rect">
            <a:avLst/>
          </a:prstGeom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5357818" y="2000240"/>
            <a:ext cx="3786182" cy="40719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      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«Мать»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        Работа  Апальковой 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         Арины 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       5 класс.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ru-RU" sz="360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ru-RU" sz="320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wheel spokes="8"/>
    <p:sndAc>
      <p:endSnd/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SC039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70556" y="1343900"/>
            <a:ext cx="5607855" cy="4205891"/>
          </a:xfrm>
          <a:prstGeom prst="rect">
            <a:avLst/>
          </a:prstGeom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5429256" y="2428868"/>
            <a:ext cx="4286312" cy="192882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«День победы!»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Работа  Терёхиной 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Ксении 5 класс.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ru-RU" sz="320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ru-RU" sz="320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wheel spokes="8"/>
    <p:sndAc>
      <p:endSnd/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887135"/>
            <a:ext cx="80010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ru-RU" dirty="0" smtClean="0"/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О, сколько подвигов на свете,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Они уже в преданья отошли.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Из уст в уста их повторяют дети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На всех материках большой земли…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Но из всего того, о чем мы слышим,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И из того, что мы вершим пока,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Солдатский подвиг я считаю высшим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И самым, бескорыстным на века.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Ф.Алиева</a:t>
            </a:r>
          </a:p>
        </p:txBody>
      </p:sp>
    </p:spTree>
  </p:cSld>
  <p:clrMapOvr>
    <a:masterClrMapping/>
  </p:clrMapOvr>
  <p:transition spd="slow">
    <p:wheel spokes="8"/>
    <p:sndAc>
      <p:endSnd/>
    </p:sndAc>
  </p:transition>
</p:sld>
</file>

<file path=ppt/theme/theme1.xml><?xml version="1.0" encoding="utf-8"?>
<a:theme xmlns:a="http://schemas.openxmlformats.org/drawingml/2006/main" name="Тема Office">
  <a:themeElements>
    <a:clrScheme name="Другая 11">
      <a:dk1>
        <a:srgbClr val="934B21"/>
      </a:dk1>
      <a:lt1>
        <a:sysClr val="window" lastClr="FFFFFF"/>
      </a:lt1>
      <a:dk2>
        <a:srgbClr val="FFF2CB"/>
      </a:dk2>
      <a:lt2>
        <a:srgbClr val="FFF3AB"/>
      </a:lt2>
      <a:accent1>
        <a:srgbClr val="53548A"/>
      </a:accent1>
      <a:accent2>
        <a:srgbClr val="438086"/>
      </a:accent2>
      <a:accent3>
        <a:srgbClr val="A04DA3"/>
      </a:accent3>
      <a:accent4>
        <a:srgbClr val="C00000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1259</TotalTime>
  <Words>155</Words>
  <Application>Microsoft Office PowerPoint</Application>
  <PresentationFormat>Экран (4:3)</PresentationFormat>
  <Paragraphs>38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Iyatta</dc:creator>
  <cp:lastModifiedBy>User</cp:lastModifiedBy>
  <cp:revision>154</cp:revision>
  <dcterms:created xsi:type="dcterms:W3CDTF">2012-08-17T15:28:45Z</dcterms:created>
  <dcterms:modified xsi:type="dcterms:W3CDTF">2016-01-01T14:53:41Z</dcterms:modified>
</cp:coreProperties>
</file>