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Древняя Греция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Параграф 24</a:t>
            </a:r>
          </a:p>
          <a:p>
            <a:r>
              <a:rPr lang="ru-RU" dirty="0" smtClean="0"/>
              <a:t>Греки и критяне.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23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smtClean="0"/>
              <a:t>Параграф 24.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530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1.Миф о Тесее и Минотавре.</a:t>
            </a:r>
            <a:br>
              <a:rPr lang="ru-RU" dirty="0" smtClean="0"/>
            </a:br>
            <a:r>
              <a:rPr lang="ru-RU" dirty="0" smtClean="0"/>
              <a:t>                2. Миф о Дедале и Икаре.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3. На Древнем Крите.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4. Гибель Критского царства.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956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Карта Древней Греции</a:t>
            </a:r>
            <a:endParaRPr lang="ru-RU" dirty="0"/>
          </a:p>
        </p:txBody>
      </p:sp>
      <p:pic>
        <p:nvPicPr>
          <p:cNvPr id="1026" name="Picture 2" descr="C:\Users\Елена Сергеевна\Desktop\mapgrec_from_[grechistory.ru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0465" y="1600200"/>
            <a:ext cx="332307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89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Миф о </a:t>
            </a:r>
            <a:r>
              <a:rPr lang="ru-RU" dirty="0"/>
              <a:t>Т</a:t>
            </a:r>
            <a:r>
              <a:rPr lang="ru-RU" dirty="0" smtClean="0"/>
              <a:t>есее и Минотавре</a:t>
            </a:r>
            <a:endParaRPr lang="ru-RU" dirty="0"/>
          </a:p>
        </p:txBody>
      </p:sp>
      <p:pic>
        <p:nvPicPr>
          <p:cNvPr id="2050" name="Picture 2" descr="C:\Users\Елена Сергеевна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628800"/>
            <a:ext cx="2457450" cy="2551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Елена Сергеевна\Desktop\12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7311" y="4077072"/>
            <a:ext cx="1778000" cy="1350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Елена Сергеевна\Desktop\images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640" y="1628800"/>
            <a:ext cx="2019300" cy="2689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8411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Минотавр</a:t>
            </a:r>
            <a:r>
              <a:rPr lang="ru-RU" dirty="0" smtClean="0"/>
              <a:t> – чудовище с телом человека и головой быка.</a:t>
            </a:r>
          </a:p>
          <a:p>
            <a:r>
              <a:rPr lang="ru-RU" b="1" dirty="0" smtClean="0"/>
              <a:t>Лабиринт</a:t>
            </a:r>
            <a:r>
              <a:rPr lang="ru-RU" dirty="0" smtClean="0"/>
              <a:t> – большое здание со множеством запутанных ходов и помещений.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069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Миф о Дедале и Икаре.</a:t>
            </a:r>
            <a:endParaRPr lang="ru-RU" dirty="0"/>
          </a:p>
        </p:txBody>
      </p:sp>
      <p:pic>
        <p:nvPicPr>
          <p:cNvPr id="3074" name="Picture 2" descr="C:\Users\Елена Сергеевна\Desktop\скачанные файлы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84784"/>
            <a:ext cx="16002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Елена Сергеевна\Desktop\скачанные файлы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157489"/>
            <a:ext cx="1224136" cy="2146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Елена Сергеевна\Desktop\images (5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484785"/>
            <a:ext cx="1728192" cy="2807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3221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 Древнем Крите.</a:t>
            </a:r>
            <a:endParaRPr lang="ru-RU" dirty="0"/>
          </a:p>
        </p:txBody>
      </p:sp>
      <p:pic>
        <p:nvPicPr>
          <p:cNvPr id="4098" name="Picture 2" descr="C:\Users\Елена Сергеевна\Desktop\images (2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556792"/>
            <a:ext cx="285750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Елена Сергеевна\Desktop\images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1090" y="1640114"/>
            <a:ext cx="2581275" cy="24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Елена Сергеевна\Desktop\images (6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318681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383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Световой колодец – отверстие в крыше</a:t>
            </a:r>
          </a:p>
          <a:p>
            <a:r>
              <a:rPr lang="ru-RU" dirty="0" smtClean="0"/>
              <a:t>Фреска – роспись на стенах, выполняется по сырой штукатурке.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5122" name="Picture 2" descr="C:\Users\Елена Сергеевна\Desktop\freski-Knosskogo-dvortsa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6887" y="3501008"/>
            <a:ext cx="5688632" cy="2790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772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Гибель Критского царства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15 веке до н.э. на острове </a:t>
            </a:r>
            <a:r>
              <a:rPr lang="ru-RU" dirty="0" err="1" smtClean="0"/>
              <a:t>Фера</a:t>
            </a:r>
            <a:r>
              <a:rPr lang="ru-RU" dirty="0" smtClean="0"/>
              <a:t> произошло землетрясение и извержение вулкана.</a:t>
            </a:r>
            <a:endParaRPr lang="ru-RU" dirty="0"/>
          </a:p>
        </p:txBody>
      </p:sp>
      <p:pic>
        <p:nvPicPr>
          <p:cNvPr id="6146" name="Picture 2" descr="C:\Users\Елена Сергеевна\Desktop\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924944"/>
            <a:ext cx="5457825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576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97</Words>
  <Application>Microsoft Office PowerPoint</Application>
  <PresentationFormat>Экран (4:3)</PresentationFormat>
  <Paragraphs>19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Древняя Греция</vt:lpstr>
      <vt:lpstr>План.</vt:lpstr>
      <vt:lpstr>Карта Древней Греции</vt:lpstr>
      <vt:lpstr>Миф о Тесее и Минотавре</vt:lpstr>
      <vt:lpstr>Презентация PowerPoint</vt:lpstr>
      <vt:lpstr>Миф о Дедале и Икаре.</vt:lpstr>
      <vt:lpstr>На Древнем Крите.</vt:lpstr>
      <vt:lpstr>Презентация PowerPoint</vt:lpstr>
      <vt:lpstr>Гибель Критского царства</vt:lpstr>
      <vt:lpstr>Домашнее задание.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Древняя Греция</dc:title>
  <dc:creator>Елена Сергеевна</dc:creator>
  <cp:lastModifiedBy>Елена Сергеевна</cp:lastModifiedBy>
  <cp:revision>3</cp:revision>
  <dcterms:created xsi:type="dcterms:W3CDTF">2016-01-14T07:28:22Z</dcterms:created>
  <dcterms:modified xsi:type="dcterms:W3CDTF">2016-01-14T07:57:15Z</dcterms:modified>
</cp:coreProperties>
</file>