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bin" ContentType="audio/unknown"/>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2"/>
  </p:notesMasterIdLst>
  <p:sldIdLst>
    <p:sldId id="256" r:id="rId2"/>
    <p:sldId id="267" r:id="rId3"/>
    <p:sldId id="257" r:id="rId4"/>
    <p:sldId id="268" r:id="rId5"/>
    <p:sldId id="258" r:id="rId6"/>
    <p:sldId id="269" r:id="rId7"/>
    <p:sldId id="272" r:id="rId8"/>
    <p:sldId id="261" r:id="rId9"/>
    <p:sldId id="262" r:id="rId10"/>
    <p:sldId id="263" r:id="rId11"/>
    <p:sldId id="264" r:id="rId12"/>
    <p:sldId id="265" r:id="rId13"/>
    <p:sldId id="266" r:id="rId14"/>
    <p:sldId id="271" r:id="rId15"/>
    <p:sldId id="270" r:id="rId16"/>
    <p:sldId id="273" r:id="rId17"/>
    <p:sldId id="274" r:id="rId18"/>
    <p:sldId id="275" r:id="rId19"/>
    <p:sldId id="276" r:id="rId20"/>
    <p:sldId id="277"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8" d="100"/>
          <a:sy n="88" d="100"/>
        </p:scale>
        <p:origin x="-106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454340-1F30-49DB-BE0C-238448BBD313}" type="datetimeFigureOut">
              <a:rPr lang="ru-RU" smtClean="0"/>
              <a:pPr/>
              <a:t>09.04.2011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4C7994-6ED8-43BE-A259-15B9CAEEE8BD}"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94C7994-6ED8-43BE-A259-15B9CAEEE8BD}" type="slidenum">
              <a:rPr lang="ru-RU" smtClean="0"/>
              <a:pPr/>
              <a:t>10</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94C7994-6ED8-43BE-A259-15B9CAEEE8BD}" type="slidenum">
              <a:rPr lang="ru-RU" smtClean="0"/>
              <a:pPr/>
              <a:t>20</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Заголовок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0" name="Дата 9"/>
          <p:cNvSpPr>
            <a:spLocks noGrp="1"/>
          </p:cNvSpPr>
          <p:nvPr>
            <p:ph type="dt" sz="half" idx="10"/>
          </p:nvPr>
        </p:nvSpPr>
        <p:spPr>
          <a:xfrm>
            <a:off x="5562600" y="6509004"/>
            <a:ext cx="3002280" cy="274320"/>
          </a:xfrm>
        </p:spPr>
        <p:txBody>
          <a:bodyPr vert="horz" rtlCol="0"/>
          <a:lstStyle>
            <a:extLst/>
          </a:lstStyle>
          <a:p>
            <a:fld id="{4C175D8F-96C8-4956-878F-C9E41DCC8E83}" type="datetimeFigureOut">
              <a:rPr lang="ru-RU" smtClean="0"/>
              <a:pPr/>
              <a:t>09.04.2011</a:t>
            </a:fld>
            <a:endParaRPr lang="ru-RU"/>
          </a:p>
        </p:txBody>
      </p:sp>
      <p:sp>
        <p:nvSpPr>
          <p:cNvPr id="11" name="Номер слайда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5F0126FA-0DE5-40C4-80EF-C0D123985C28}" type="slidenum">
              <a:rPr lang="ru-RU" smtClean="0"/>
              <a:pPr/>
              <a:t>‹#›</a:t>
            </a:fld>
            <a:endParaRPr lang="ru-RU"/>
          </a:p>
        </p:txBody>
      </p:sp>
      <p:sp>
        <p:nvSpPr>
          <p:cNvPr id="12" name="Нижний колонтитул 11"/>
          <p:cNvSpPr>
            <a:spLocks noGrp="1"/>
          </p:cNvSpPr>
          <p:nvPr>
            <p:ph type="ftr" sz="quarter" idx="12"/>
          </p:nvPr>
        </p:nvSpPr>
        <p:spPr>
          <a:xfrm>
            <a:off x="1600200" y="6509004"/>
            <a:ext cx="3907464" cy="274320"/>
          </a:xfrm>
        </p:spPr>
        <p:txBody>
          <a:bodyPr vert="horz" rtlCol="0"/>
          <a:lstStyle>
            <a:extLst/>
          </a:lstStyle>
          <a:p>
            <a:endParaRPr lang="ru-RU"/>
          </a:p>
        </p:txBody>
      </p:sp>
    </p:spTree>
  </p:cSld>
  <p:clrMapOvr>
    <a:masterClrMapping/>
  </p:clrMapOvr>
  <p:transition spd="slow">
    <p:plus/>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4C175D8F-96C8-4956-878F-C9E41DCC8E83}" type="datetimeFigureOut">
              <a:rPr lang="ru-RU" smtClean="0"/>
              <a:pPr/>
              <a:t>09.04.2011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5F0126FA-0DE5-40C4-80EF-C0D123985C28}" type="slidenum">
              <a:rPr lang="ru-RU" smtClean="0"/>
              <a:pPr/>
              <a:t>‹#›</a:t>
            </a:fld>
            <a:endParaRPr lang="ru-RU"/>
          </a:p>
        </p:txBody>
      </p:sp>
    </p:spTree>
  </p:cSld>
  <p:clrMapOvr>
    <a:masterClrMapping/>
  </p:clrMapOvr>
  <p:transition spd="slow">
    <p:plus/>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lvl1pPr algn="l">
              <a:defRPr/>
            </a:lvl1pPr>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4C175D8F-96C8-4956-878F-C9E41DCC8E83}" type="datetimeFigureOut">
              <a:rPr lang="ru-RU" smtClean="0"/>
              <a:pPr/>
              <a:t>09.04.2011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5F0126FA-0DE5-40C4-80EF-C0D123985C28}" type="slidenum">
              <a:rPr lang="ru-RU" smtClean="0"/>
              <a:pPr/>
              <a:t>‹#›</a:t>
            </a:fld>
            <a:endParaRPr lang="ru-RU"/>
          </a:p>
        </p:txBody>
      </p:sp>
    </p:spTree>
  </p:cSld>
  <p:clrMapOvr>
    <a:masterClrMapping/>
  </p:clrMapOvr>
  <p:transition spd="slow">
    <p:plus/>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7" name="Прямоуголь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4C175D8F-96C8-4956-878F-C9E41DCC8E83}" type="datetimeFigureOut">
              <a:rPr lang="ru-RU" smtClean="0"/>
              <a:pPr/>
              <a:t>09.04.2011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5F0126FA-0DE5-40C4-80EF-C0D123985C28}" type="slidenum">
              <a:rPr lang="ru-RU" smtClean="0"/>
              <a:pPr/>
              <a:t>‹#›</a:t>
            </a:fld>
            <a:endParaRPr lang="ru-RU"/>
          </a:p>
        </p:txBody>
      </p:sp>
    </p:spTree>
  </p:cSld>
  <p:clrMapOvr>
    <a:masterClrMapping/>
  </p:clrMapOvr>
  <p:transition spd="slow">
    <p:plus/>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7" name="Прямоугольник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8" name="Дата 7"/>
          <p:cNvSpPr>
            <a:spLocks noGrp="1"/>
          </p:cNvSpPr>
          <p:nvPr>
            <p:ph type="dt" sz="half" idx="10"/>
          </p:nvPr>
        </p:nvSpPr>
        <p:spPr>
          <a:xfrm>
            <a:off x="5562600" y="6513670"/>
            <a:ext cx="3002280" cy="274320"/>
          </a:xfrm>
        </p:spPr>
        <p:txBody>
          <a:bodyPr vert="horz" rtlCol="0"/>
          <a:lstStyle>
            <a:extLst/>
          </a:lstStyle>
          <a:p>
            <a:fld id="{4C175D8F-96C8-4956-878F-C9E41DCC8E83}" type="datetimeFigureOut">
              <a:rPr lang="ru-RU" smtClean="0"/>
              <a:pPr/>
              <a:t>09.04.2011</a:t>
            </a:fld>
            <a:endParaRPr lang="ru-RU"/>
          </a:p>
        </p:txBody>
      </p:sp>
      <p:sp>
        <p:nvSpPr>
          <p:cNvPr id="9" name="Номер слайда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5F0126FA-0DE5-40C4-80EF-C0D123985C28}" type="slidenum">
              <a:rPr lang="ru-RU" smtClean="0"/>
              <a:pPr/>
              <a:t>‹#›</a:t>
            </a:fld>
            <a:endParaRPr lang="ru-RU"/>
          </a:p>
        </p:txBody>
      </p:sp>
      <p:sp>
        <p:nvSpPr>
          <p:cNvPr id="10" name="Нижний колонтитул 9"/>
          <p:cNvSpPr>
            <a:spLocks noGrp="1"/>
          </p:cNvSpPr>
          <p:nvPr>
            <p:ph type="ftr" sz="quarter" idx="12"/>
          </p:nvPr>
        </p:nvSpPr>
        <p:spPr>
          <a:xfrm>
            <a:off x="1600200" y="6513670"/>
            <a:ext cx="3907464" cy="274320"/>
          </a:xfrm>
        </p:spPr>
        <p:txBody>
          <a:bodyPr vert="horz" rtlCol="0"/>
          <a:lstStyle>
            <a:extLst/>
          </a:lstStyle>
          <a:p>
            <a:endParaRPr lang="ru-RU"/>
          </a:p>
        </p:txBody>
      </p:sp>
    </p:spTree>
  </p:cSld>
  <p:clrMapOvr>
    <a:overrideClrMapping bg1="dk1" tx1="lt1" bg2="dk2" tx2="lt2" accent1="accent1" accent2="accent2" accent3="accent3" accent4="accent4" accent5="accent5" accent6="accent6" hlink="hlink" folHlink="folHlink"/>
  </p:clrMapOvr>
  <p:transition spd="slow">
    <p:plus/>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4C175D8F-96C8-4956-878F-C9E41DCC8E83}" type="datetimeFigureOut">
              <a:rPr lang="ru-RU" smtClean="0"/>
              <a:pPr/>
              <a:t>09.04.2011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a:xfrm>
            <a:off x="8641080" y="6514568"/>
            <a:ext cx="464288" cy="274320"/>
          </a:xfrm>
        </p:spPr>
        <p:txBody>
          <a:bodyPr/>
          <a:lstStyle>
            <a:extLst/>
          </a:lstStyle>
          <a:p>
            <a:fld id="{5F0126FA-0DE5-40C4-80EF-C0D123985C28}" type="slidenum">
              <a:rPr lang="ru-RU" smtClean="0"/>
              <a:pPr/>
              <a:t>‹#›</a:t>
            </a:fld>
            <a:endParaRPr lang="ru-RU"/>
          </a:p>
        </p:txBody>
      </p:sp>
      <p:sp>
        <p:nvSpPr>
          <p:cNvPr id="10" name="Прямоугольник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spd="slow">
    <p:plus/>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Прямоугольник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Прямоугольник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Заголовок 1"/>
          <p:cNvSpPr>
            <a:spLocks noGrp="1"/>
          </p:cNvSpPr>
          <p:nvPr>
            <p:ph type="title"/>
          </p:nvPr>
        </p:nvSpPr>
        <p:spPr>
          <a:xfrm>
            <a:off x="457200" y="251948"/>
            <a:ext cx="8229600"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4C175D8F-96C8-4956-878F-C9E41DCC8E83}" type="datetimeFigureOut">
              <a:rPr lang="ru-RU" smtClean="0"/>
              <a:pPr/>
              <a:t>09.04.2011</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a:xfrm>
            <a:off x="8641080" y="6514568"/>
            <a:ext cx="464288" cy="274320"/>
          </a:xfrm>
        </p:spPr>
        <p:txBody>
          <a:bodyPr/>
          <a:lstStyle>
            <a:extLst/>
          </a:lstStyle>
          <a:p>
            <a:fld id="{5F0126FA-0DE5-40C4-80EF-C0D123985C28}" type="slidenum">
              <a:rPr lang="ru-RU" smtClean="0"/>
              <a:pPr/>
              <a:t>‹#›</a:t>
            </a:fld>
            <a:endParaRPr lang="ru-RU"/>
          </a:p>
        </p:txBody>
      </p:sp>
    </p:spTree>
  </p:cSld>
  <p:clrMapOvr>
    <a:masterClrMapping/>
  </p:clrMapOvr>
  <p:transition spd="slow">
    <p:plus/>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3218"/>
            <a:ext cx="8229600"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4C175D8F-96C8-4956-878F-C9E41DCC8E83}" type="datetimeFigureOut">
              <a:rPr lang="ru-RU" smtClean="0"/>
              <a:pPr/>
              <a:t>09.04.2011</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5F0126FA-0DE5-40C4-80EF-C0D123985C28}" type="slidenum">
              <a:rPr lang="ru-RU" smtClean="0"/>
              <a:pPr/>
              <a:t>‹#›</a:t>
            </a:fld>
            <a:endParaRPr lang="ru-RU"/>
          </a:p>
        </p:txBody>
      </p:sp>
      <p:sp>
        <p:nvSpPr>
          <p:cNvPr id="7" name="Прямоуголь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spd="slow">
    <p:plus/>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4C175D8F-96C8-4956-878F-C9E41DCC8E83}" type="datetimeFigureOut">
              <a:rPr lang="ru-RU" smtClean="0"/>
              <a:pPr/>
              <a:t>09.04.2011</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5F0126FA-0DE5-40C4-80EF-C0D123985C28}" type="slidenum">
              <a:rPr lang="ru-RU" smtClean="0"/>
              <a:pPr/>
              <a:t>‹#›</a:t>
            </a:fld>
            <a:endParaRPr lang="ru-RU"/>
          </a:p>
        </p:txBody>
      </p:sp>
    </p:spTree>
  </p:cSld>
  <p:clrMapOvr>
    <a:masterClrMapping/>
  </p:clrMapOvr>
  <p:transition spd="slow">
    <p:plus/>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2"/>
      </p:bgRef>
    </p:bg>
    <p:spTree>
      <p:nvGrpSpPr>
        <p:cNvPr id="1" name=""/>
        <p:cNvGrpSpPr/>
        <p:nvPr/>
      </p:nvGrpSpPr>
      <p:grpSpPr>
        <a:xfrm>
          <a:off x="0" y="0"/>
          <a:ext cx="0" cy="0"/>
          <a:chOff x="0" y="0"/>
          <a:chExt cx="0" cy="0"/>
        </a:xfrm>
      </p:grpSpPr>
      <p:sp>
        <p:nvSpPr>
          <p:cNvPr id="8" name="Прямоугольник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963136" y="304800"/>
            <a:ext cx="3931920" cy="762000"/>
          </a:xfrm>
        </p:spPr>
        <p:txBody>
          <a:bodyPr anchor="b"/>
          <a:lstStyle>
            <a:lvl1pPr marL="0" algn="r">
              <a:buNone/>
              <a:defRPr sz="2000" b="1"/>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9" name="Дата 8"/>
          <p:cNvSpPr>
            <a:spLocks noGrp="1"/>
          </p:cNvSpPr>
          <p:nvPr>
            <p:ph type="dt" sz="half" idx="10"/>
          </p:nvPr>
        </p:nvSpPr>
        <p:spPr>
          <a:xfrm>
            <a:off x="5562600" y="6513670"/>
            <a:ext cx="3002280" cy="274320"/>
          </a:xfrm>
        </p:spPr>
        <p:txBody>
          <a:bodyPr vert="horz" rtlCol="0"/>
          <a:lstStyle>
            <a:extLst/>
          </a:lstStyle>
          <a:p>
            <a:fld id="{4C175D8F-96C8-4956-878F-C9E41DCC8E83}" type="datetimeFigureOut">
              <a:rPr lang="ru-RU" smtClean="0"/>
              <a:pPr/>
              <a:t>09.04.2011</a:t>
            </a:fld>
            <a:endParaRPr lang="ru-RU"/>
          </a:p>
        </p:txBody>
      </p:sp>
      <p:sp>
        <p:nvSpPr>
          <p:cNvPr id="10" name="Номер слайда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5F0126FA-0DE5-40C4-80EF-C0D123985C28}" type="slidenum">
              <a:rPr lang="ru-RU" smtClean="0"/>
              <a:pPr/>
              <a:t>‹#›</a:t>
            </a:fld>
            <a:endParaRPr lang="ru-RU"/>
          </a:p>
        </p:txBody>
      </p:sp>
      <p:sp>
        <p:nvSpPr>
          <p:cNvPr id="11" name="Нижний колонтитул 10"/>
          <p:cNvSpPr>
            <a:spLocks noGrp="1"/>
          </p:cNvSpPr>
          <p:nvPr>
            <p:ph type="ftr" sz="quarter" idx="12"/>
          </p:nvPr>
        </p:nvSpPr>
        <p:spPr>
          <a:xfrm>
            <a:off x="1600200" y="6513670"/>
            <a:ext cx="3907464" cy="274320"/>
          </a:xfrm>
        </p:spPr>
        <p:txBody>
          <a:bodyPr vert="horz" rtlCol="0"/>
          <a:lstStyle>
            <a:extLst/>
          </a:lstStyle>
          <a:p>
            <a:endParaRPr lang="ru-RU"/>
          </a:p>
        </p:txBody>
      </p:sp>
    </p:spTree>
  </p:cSld>
  <p:clrMapOvr>
    <a:overrideClrMapping bg1="dk1" tx1="lt1" bg2="dk2" tx2="lt2" accent1="accent1" accent2="accent2" accent3="accent3" accent4="accent4" accent5="accent5" accent6="accent6" hlink="hlink" folHlink="folHlink"/>
  </p:clrMapOvr>
  <p:transition spd="slow">
    <p:plus/>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0443" y="4724400"/>
            <a:ext cx="5486400" cy="664536"/>
          </a:xfrm>
        </p:spPr>
        <p:txBody>
          <a:bodyPr anchor="b"/>
          <a:lstStyle>
            <a:lvl1pPr marL="0" algn="r">
              <a:buNone/>
              <a:defRPr sz="2000" b="1"/>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13" name="Рисунок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8" name="Дата 7"/>
          <p:cNvSpPr>
            <a:spLocks noGrp="1"/>
          </p:cNvSpPr>
          <p:nvPr>
            <p:ph type="dt" sz="half" idx="10"/>
          </p:nvPr>
        </p:nvSpPr>
        <p:spPr>
          <a:xfrm>
            <a:off x="5562600" y="6509004"/>
            <a:ext cx="3002280" cy="274320"/>
          </a:xfrm>
        </p:spPr>
        <p:txBody>
          <a:bodyPr vert="horz" rtlCol="0"/>
          <a:lstStyle>
            <a:extLst/>
          </a:lstStyle>
          <a:p>
            <a:fld id="{4C175D8F-96C8-4956-878F-C9E41DCC8E83}" type="datetimeFigureOut">
              <a:rPr lang="ru-RU" smtClean="0"/>
              <a:pPr/>
              <a:t>09.04.2011</a:t>
            </a:fld>
            <a:endParaRPr lang="ru-RU"/>
          </a:p>
        </p:txBody>
      </p:sp>
      <p:sp>
        <p:nvSpPr>
          <p:cNvPr id="9" name="Номер слайда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5F0126FA-0DE5-40C4-80EF-C0D123985C28}" type="slidenum">
              <a:rPr lang="ru-RU" smtClean="0"/>
              <a:pPr/>
              <a:t>‹#›</a:t>
            </a:fld>
            <a:endParaRPr lang="ru-RU"/>
          </a:p>
        </p:txBody>
      </p:sp>
      <p:sp>
        <p:nvSpPr>
          <p:cNvPr id="10" name="Нижний колонтитул 9"/>
          <p:cNvSpPr>
            <a:spLocks noGrp="1"/>
          </p:cNvSpPr>
          <p:nvPr>
            <p:ph type="ftr" sz="quarter" idx="12"/>
          </p:nvPr>
        </p:nvSpPr>
        <p:spPr>
          <a:xfrm>
            <a:off x="1600200" y="6509004"/>
            <a:ext cx="3907464" cy="274320"/>
          </a:xfrm>
        </p:spPr>
        <p:txBody>
          <a:bodyPr vert="horz" rtlCol="0"/>
          <a:lstStyle>
            <a:extLst/>
          </a:lstStyle>
          <a:p>
            <a:endParaRPr lang="ru-RU"/>
          </a:p>
        </p:txBody>
      </p:sp>
    </p:spTree>
  </p:cSld>
  <p:clrMapOvr>
    <a:masterClrMapping/>
  </p:clrMapOvr>
  <p:transition spd="slow">
    <p:plus/>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Нижний колонтитул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ru-RU"/>
          </a:p>
        </p:txBody>
      </p:sp>
      <p:sp>
        <p:nvSpPr>
          <p:cNvPr id="14" name="Дата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4C175D8F-96C8-4956-878F-C9E41DCC8E83}" type="datetimeFigureOut">
              <a:rPr lang="ru-RU" smtClean="0"/>
              <a:pPr/>
              <a:t>09.04.2011</a:t>
            </a:fld>
            <a:endParaRPr lang="ru-RU"/>
          </a:p>
        </p:txBody>
      </p:sp>
      <p:sp>
        <p:nvSpPr>
          <p:cNvPr id="23" name="Номер слайда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5F0126FA-0DE5-40C4-80EF-C0D123985C28}" type="slidenum">
              <a:rPr lang="ru-RU" smtClean="0"/>
              <a:pPr/>
              <a:t>‹#›</a:t>
            </a:fld>
            <a:endParaRPr lang="ru-RU"/>
          </a:p>
        </p:txBody>
      </p:sp>
      <p:sp>
        <p:nvSpPr>
          <p:cNvPr id="22" name="Заголовок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spd="slow">
    <p:plus/>
  </p:transition>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audio" Target="../media/audio1.bin"/><Relationship Id="rId7"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1.bin"/><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bin"/><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1.bin"/><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audio" Target="../media/audio1.bin"/><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audio" Target="../media/audio1.bin"/><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audio" Target="../media/audio1.bin"/><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audio" Target="../media/audio1.bin"/><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audio" Target="../media/audio1.bin"/><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bin"/><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audio" Target="../media/audio1.bin"/><Relationship Id="rId7" Type="http://schemas.openxmlformats.org/officeDocument/2006/relationships/image" Target="../media/image29.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bin"/><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bin"/><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bin"/><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bin"/><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bin"/><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bin"/><Relationship Id="rId1" Type="http://schemas.openxmlformats.org/officeDocument/2006/relationships/slideLayout" Target="../slideLayouts/slideLayout4.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74638"/>
            <a:ext cx="8286808" cy="4297370"/>
          </a:xfrm>
        </p:spPr>
        <p:txBody>
          <a:bodyPr>
            <a:noAutofit/>
          </a:bodyPr>
          <a:lstStyle/>
          <a:p>
            <a:pPr algn="ctr"/>
            <a:r>
              <a:rPr lang="en-US" sz="880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Den </a:t>
            </a:r>
            <a:r>
              <a:rPr lang="en-US" sz="8800"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Rhein</a:t>
            </a:r>
            <a:r>
              <a:rPr lang="en-US" sz="880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a:t>
            </a:r>
            <a:r>
              <a:rPr lang="en-US" sz="8800"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entlang</a:t>
            </a:r>
            <a:endParaRPr lang="ru-RU" sz="8800" dirty="0"/>
          </a:p>
        </p:txBody>
      </p:sp>
    </p:spTree>
  </p:cSld>
  <p:clrMapOvr>
    <a:masterClrMapping/>
  </p:clrMapOvr>
  <p:transition spd="slow">
    <p:newsflash/>
    <p:sndAc>
      <p:stSnd>
        <p:snd r:embed="rId2" name="chimes.wav" builtIn="1"/>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rot="5400000">
            <a:off x="2678894" y="1500175"/>
            <a:ext cx="2714642" cy="428628"/>
          </a:xfrm>
        </p:spPr>
        <p:txBody>
          <a:bodyPr>
            <a:normAutofit fontScale="90000"/>
          </a:bodyPr>
          <a:lstStyle/>
          <a:p>
            <a:endParaRPr lang="ru-RU" dirty="0"/>
          </a:p>
        </p:txBody>
      </p:sp>
      <p:pic>
        <p:nvPicPr>
          <p:cNvPr id="3074" name="Picture 2" descr="C:\Documents and Settings\Администратор\Мои документы\страноведенье\кёльн\29_20004.jpg"/>
          <p:cNvPicPr>
            <a:picLocks noChangeAspect="1" noChangeArrowheads="1"/>
          </p:cNvPicPr>
          <p:nvPr/>
        </p:nvPicPr>
        <p:blipFill>
          <a:blip r:embed="rId4"/>
          <a:srcRect/>
          <a:stretch>
            <a:fillRect/>
          </a:stretch>
        </p:blipFill>
        <p:spPr bwMode="auto">
          <a:xfrm>
            <a:off x="500034" y="500042"/>
            <a:ext cx="3810026" cy="5195490"/>
          </a:xfrm>
          <a:prstGeom prst="rect">
            <a:avLst/>
          </a:prstGeom>
          <a:noFill/>
        </p:spPr>
      </p:pic>
      <p:pic>
        <p:nvPicPr>
          <p:cNvPr id="3075" name="Picture 3" descr="C:\Documents and Settings\Администратор\Мои документы\страноведенье\кёльн\438898737.jpg"/>
          <p:cNvPicPr>
            <a:picLocks noChangeAspect="1" noChangeArrowheads="1"/>
          </p:cNvPicPr>
          <p:nvPr/>
        </p:nvPicPr>
        <p:blipFill>
          <a:blip r:embed="rId5" cstate="print"/>
          <a:srcRect/>
          <a:stretch>
            <a:fillRect/>
          </a:stretch>
        </p:blipFill>
        <p:spPr bwMode="auto">
          <a:xfrm flipV="1">
            <a:off x="4786314" y="1357296"/>
            <a:ext cx="357189" cy="45719"/>
          </a:xfrm>
          <a:prstGeom prst="rect">
            <a:avLst/>
          </a:prstGeom>
          <a:noFill/>
        </p:spPr>
      </p:pic>
      <p:pic>
        <p:nvPicPr>
          <p:cNvPr id="3076" name="Picture 4" descr="C:\Documents and Settings\Администратор\Мои документы\страноведенье\кёльн\cologne_flora кёльн.jpg"/>
          <p:cNvPicPr>
            <a:picLocks noChangeAspect="1" noChangeArrowheads="1"/>
          </p:cNvPicPr>
          <p:nvPr/>
        </p:nvPicPr>
        <p:blipFill>
          <a:blip r:embed="rId6"/>
          <a:srcRect/>
          <a:stretch>
            <a:fillRect/>
          </a:stretch>
        </p:blipFill>
        <p:spPr bwMode="auto">
          <a:xfrm>
            <a:off x="4500562" y="3539334"/>
            <a:ext cx="4286280" cy="3104376"/>
          </a:xfrm>
          <a:prstGeom prst="rect">
            <a:avLst/>
          </a:prstGeom>
          <a:noFill/>
        </p:spPr>
      </p:pic>
      <p:pic>
        <p:nvPicPr>
          <p:cNvPr id="2" name="Picture 2" descr="C:\Documents and Settings\Администратор\Мои документы\страноведенье\кёльн\p2973.jpg"/>
          <p:cNvPicPr>
            <a:picLocks noChangeAspect="1" noChangeArrowheads="1"/>
          </p:cNvPicPr>
          <p:nvPr/>
        </p:nvPicPr>
        <p:blipFill>
          <a:blip r:embed="rId7"/>
          <a:srcRect/>
          <a:stretch>
            <a:fillRect/>
          </a:stretch>
        </p:blipFill>
        <p:spPr bwMode="auto">
          <a:xfrm>
            <a:off x="4572000" y="285728"/>
            <a:ext cx="3857651" cy="3143272"/>
          </a:xfrm>
          <a:prstGeom prst="rect">
            <a:avLst/>
          </a:prstGeom>
          <a:noFill/>
        </p:spPr>
      </p:pic>
    </p:spTree>
  </p:cSld>
  <p:clrMapOvr>
    <a:masterClrMapping/>
  </p:clrMapOvr>
  <p:transition spd="slow">
    <p:cover dir="lu"/>
    <p:sndAc>
      <p:stSnd>
        <p:snd r:embed="rId3" name="chimes.wav" builtIn="1"/>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pPr algn="ctr"/>
            <a:r>
              <a:rPr lang="en-US" dirty="0" smtClean="0"/>
              <a:t>Am     </a:t>
            </a:r>
            <a:r>
              <a:rPr lang="en-US" dirty="0" err="1" smtClean="0"/>
              <a:t>Rhein</a:t>
            </a:r>
            <a:endParaRPr lang="ru-RU" dirty="0"/>
          </a:p>
        </p:txBody>
      </p:sp>
      <p:sp>
        <p:nvSpPr>
          <p:cNvPr id="2" name="Содержимое 1"/>
          <p:cNvSpPr>
            <a:spLocks noGrp="1"/>
          </p:cNvSpPr>
          <p:nvPr>
            <p:ph sz="half" idx="1"/>
          </p:nvPr>
        </p:nvSpPr>
        <p:spPr/>
        <p:txBody>
          <a:bodyPr/>
          <a:lstStyle/>
          <a:p>
            <a:endParaRPr lang="ru-RU"/>
          </a:p>
        </p:txBody>
      </p:sp>
      <p:sp>
        <p:nvSpPr>
          <p:cNvPr id="3" name="Содержимое 2"/>
          <p:cNvSpPr>
            <a:spLocks noGrp="1"/>
          </p:cNvSpPr>
          <p:nvPr>
            <p:ph sz="half" idx="2"/>
          </p:nvPr>
        </p:nvSpPr>
        <p:spPr/>
        <p:txBody>
          <a:bodyPr/>
          <a:lstStyle/>
          <a:p>
            <a:endParaRPr lang="ru-RU"/>
          </a:p>
        </p:txBody>
      </p:sp>
      <p:pic>
        <p:nvPicPr>
          <p:cNvPr id="4098" name="Picture 2" descr="C:\Documents and Settings\Администратор\Мои документы\страноведенье\кёльн\file.jpeg"/>
          <p:cNvPicPr>
            <a:picLocks noChangeAspect="1" noChangeArrowheads="1"/>
          </p:cNvPicPr>
          <p:nvPr/>
        </p:nvPicPr>
        <p:blipFill>
          <a:blip r:embed="rId3"/>
          <a:srcRect/>
          <a:stretch>
            <a:fillRect/>
          </a:stretch>
        </p:blipFill>
        <p:spPr bwMode="auto">
          <a:xfrm>
            <a:off x="428596" y="1285860"/>
            <a:ext cx="8358246" cy="5412080"/>
          </a:xfrm>
          <a:prstGeom prst="rect">
            <a:avLst/>
          </a:prstGeom>
          <a:noFill/>
        </p:spPr>
      </p:pic>
    </p:spTree>
  </p:cSld>
  <p:clrMapOvr>
    <a:masterClrMapping/>
  </p:clrMapOvr>
  <p:transition spd="slow">
    <p:plus/>
    <p:sndAc>
      <p:stSnd>
        <p:snd r:embed="rId2" name="chimes.wav" builtIn="1"/>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pPr algn="ctr"/>
            <a:r>
              <a:rPr lang="en-US" dirty="0" smtClean="0"/>
              <a:t>D</a:t>
            </a:r>
            <a:r>
              <a:rPr lang="en-US" sz="4800" dirty="0" smtClean="0"/>
              <a:t>ü</a:t>
            </a:r>
            <a:r>
              <a:rPr lang="en-US" dirty="0" smtClean="0"/>
              <a:t>sseldorf </a:t>
            </a:r>
            <a:endParaRPr lang="ru-RU" dirty="0"/>
          </a:p>
        </p:txBody>
      </p:sp>
      <p:sp>
        <p:nvSpPr>
          <p:cNvPr id="2" name="Содержимое 1"/>
          <p:cNvSpPr>
            <a:spLocks noGrp="1"/>
          </p:cNvSpPr>
          <p:nvPr>
            <p:ph sz="half" idx="1"/>
          </p:nvPr>
        </p:nvSpPr>
        <p:spPr/>
        <p:txBody>
          <a:bodyPr/>
          <a:lstStyle/>
          <a:p>
            <a:endParaRPr lang="ru-RU"/>
          </a:p>
        </p:txBody>
      </p:sp>
      <p:sp>
        <p:nvSpPr>
          <p:cNvPr id="3" name="Содержимое 2"/>
          <p:cNvSpPr>
            <a:spLocks noGrp="1"/>
          </p:cNvSpPr>
          <p:nvPr>
            <p:ph sz="half" idx="2"/>
          </p:nvPr>
        </p:nvSpPr>
        <p:spPr/>
        <p:txBody>
          <a:bodyPr/>
          <a:lstStyle/>
          <a:p>
            <a:endParaRPr lang="ru-RU" dirty="0"/>
          </a:p>
        </p:txBody>
      </p:sp>
      <p:pic>
        <p:nvPicPr>
          <p:cNvPr id="5122" name="Picture 2" descr="C:\Documents and Settings\Администратор\Мои документы\страноведенье\дюссельдорф\дюсс4.jpg"/>
          <p:cNvPicPr>
            <a:picLocks noChangeAspect="1" noChangeArrowheads="1"/>
          </p:cNvPicPr>
          <p:nvPr/>
        </p:nvPicPr>
        <p:blipFill>
          <a:blip r:embed="rId3"/>
          <a:srcRect/>
          <a:stretch>
            <a:fillRect/>
          </a:stretch>
        </p:blipFill>
        <p:spPr bwMode="auto">
          <a:xfrm>
            <a:off x="285720" y="1643049"/>
            <a:ext cx="4286280" cy="4874735"/>
          </a:xfrm>
          <a:prstGeom prst="rect">
            <a:avLst/>
          </a:prstGeom>
          <a:noFill/>
        </p:spPr>
      </p:pic>
      <p:pic>
        <p:nvPicPr>
          <p:cNvPr id="5123" name="Picture 3" descr="C:\Documents and Settings\Администратор\Мои документы\страноведенье\кёльн\dusseldorf_garden.jpg"/>
          <p:cNvPicPr>
            <a:picLocks noChangeAspect="1" noChangeArrowheads="1"/>
          </p:cNvPicPr>
          <p:nvPr/>
        </p:nvPicPr>
        <p:blipFill>
          <a:blip r:embed="rId4"/>
          <a:srcRect/>
          <a:stretch>
            <a:fillRect/>
          </a:stretch>
        </p:blipFill>
        <p:spPr bwMode="auto">
          <a:xfrm>
            <a:off x="4643438" y="1643050"/>
            <a:ext cx="4286280" cy="4643470"/>
          </a:xfrm>
          <a:prstGeom prst="rect">
            <a:avLst/>
          </a:prstGeom>
          <a:noFill/>
        </p:spPr>
      </p:pic>
    </p:spTree>
  </p:cSld>
  <p:clrMapOvr>
    <a:masterClrMapping/>
  </p:clrMapOvr>
  <p:transition spd="slow">
    <p:diamond/>
    <p:sndAc>
      <p:stSnd>
        <p:snd r:embed="rId2" name="chimes.wav" builtIn="1"/>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53536"/>
            <a:ext cx="8329642" cy="1460952"/>
          </a:xfrm>
        </p:spPr>
        <p:txBody>
          <a:bodyPr>
            <a:normAutofit/>
          </a:bodyPr>
          <a:lstStyle/>
          <a:p>
            <a:pPr algn="l"/>
            <a:r>
              <a:rPr lang="en-US" sz="2400" dirty="0" smtClean="0">
                <a:latin typeface="Calibri" pitchFamily="34" charset="0"/>
              </a:rPr>
              <a:t>D</a:t>
            </a:r>
            <a:r>
              <a:rPr lang="en-US" sz="2400" dirty="0" smtClean="0"/>
              <a:t>ü</a:t>
            </a:r>
            <a:r>
              <a:rPr lang="en-US" sz="2400" dirty="0" smtClean="0">
                <a:latin typeface="Calibri" pitchFamily="34" charset="0"/>
              </a:rPr>
              <a:t>sseldorf  </a:t>
            </a:r>
            <a:r>
              <a:rPr lang="en-US" sz="2400" dirty="0" err="1" smtClean="0">
                <a:latin typeface="Calibri" pitchFamily="34" charset="0"/>
              </a:rPr>
              <a:t>ist</a:t>
            </a:r>
            <a:r>
              <a:rPr lang="en-US" sz="2400" dirty="0" smtClean="0">
                <a:latin typeface="Calibri" pitchFamily="34" charset="0"/>
              </a:rPr>
              <a:t> </a:t>
            </a:r>
            <a:r>
              <a:rPr lang="en-US" sz="2400" dirty="0" err="1" smtClean="0">
                <a:latin typeface="Calibri" pitchFamily="34" charset="0"/>
              </a:rPr>
              <a:t>sehr</a:t>
            </a:r>
            <a:r>
              <a:rPr lang="en-US" sz="2400" dirty="0" smtClean="0">
                <a:latin typeface="Calibri" pitchFamily="34" charset="0"/>
              </a:rPr>
              <a:t> </a:t>
            </a:r>
            <a:r>
              <a:rPr lang="en-US" sz="2400" dirty="0" err="1" smtClean="0">
                <a:latin typeface="Calibri" pitchFamily="34" charset="0"/>
              </a:rPr>
              <a:t>alte</a:t>
            </a:r>
            <a:r>
              <a:rPr lang="en-US" sz="2400" dirty="0" smtClean="0">
                <a:latin typeface="Calibri" pitchFamily="34" charset="0"/>
              </a:rPr>
              <a:t> </a:t>
            </a:r>
            <a:r>
              <a:rPr lang="en-US" sz="2400" dirty="0" err="1" smtClean="0">
                <a:latin typeface="Calibri" pitchFamily="34" charset="0"/>
              </a:rPr>
              <a:t>Stadt</a:t>
            </a:r>
            <a:r>
              <a:rPr lang="en-US" sz="2400" dirty="0" smtClean="0">
                <a:latin typeface="Calibri" pitchFamily="34" charset="0"/>
              </a:rPr>
              <a:t> </a:t>
            </a:r>
            <a:r>
              <a:rPr lang="en-US" sz="2400" dirty="0" err="1" smtClean="0">
                <a:latin typeface="Calibri" pitchFamily="34" charset="0"/>
              </a:rPr>
              <a:t>der</a:t>
            </a:r>
            <a:r>
              <a:rPr lang="en-US" sz="2400" dirty="0" smtClean="0">
                <a:latin typeface="Calibri" pitchFamily="34" charset="0"/>
              </a:rPr>
              <a:t> BRD. </a:t>
            </a:r>
            <a:r>
              <a:rPr lang="en-US" sz="2400" dirty="0" err="1" smtClean="0">
                <a:latin typeface="Calibri" pitchFamily="34" charset="0"/>
              </a:rPr>
              <a:t>Dieser</a:t>
            </a:r>
            <a:r>
              <a:rPr lang="en-US" sz="2400" dirty="0" smtClean="0">
                <a:latin typeface="Calibri" pitchFamily="34" charset="0"/>
              </a:rPr>
              <a:t> </a:t>
            </a:r>
            <a:r>
              <a:rPr lang="en-US" sz="2400" dirty="0" err="1" smtClean="0">
                <a:latin typeface="Calibri" pitchFamily="34" charset="0"/>
              </a:rPr>
              <a:t>Stadt</a:t>
            </a:r>
            <a:r>
              <a:rPr lang="en-US" sz="2400" dirty="0" smtClean="0">
                <a:latin typeface="Calibri" pitchFamily="34" charset="0"/>
              </a:rPr>
              <a:t> </a:t>
            </a:r>
            <a:r>
              <a:rPr lang="en-US" sz="2400" dirty="0" err="1" smtClean="0">
                <a:latin typeface="Calibri" pitchFamily="34" charset="0"/>
              </a:rPr>
              <a:t>erhielt</a:t>
            </a:r>
            <a:r>
              <a:rPr lang="en-US" sz="2400" dirty="0" smtClean="0">
                <a:latin typeface="Calibri" pitchFamily="34" charset="0"/>
              </a:rPr>
              <a:t>  </a:t>
            </a:r>
            <a:r>
              <a:rPr lang="en-US" sz="2400" dirty="0" err="1" smtClean="0">
                <a:latin typeface="Calibri" pitchFamily="34" charset="0"/>
              </a:rPr>
              <a:t>Stadtrecht</a:t>
            </a:r>
            <a:r>
              <a:rPr lang="en-US" sz="2400" dirty="0" smtClean="0">
                <a:latin typeface="Calibri" pitchFamily="34" charset="0"/>
              </a:rPr>
              <a:t> </a:t>
            </a:r>
            <a:r>
              <a:rPr lang="en-US" sz="2400" dirty="0" err="1" smtClean="0">
                <a:latin typeface="Calibri" pitchFamily="34" charset="0"/>
              </a:rPr>
              <a:t>im</a:t>
            </a:r>
            <a:r>
              <a:rPr lang="en-US" sz="2400" dirty="0" smtClean="0">
                <a:latin typeface="Calibri" pitchFamily="34" charset="0"/>
              </a:rPr>
              <a:t> 1288. In </a:t>
            </a:r>
            <a:r>
              <a:rPr lang="en-US" sz="2400" dirty="0" err="1" smtClean="0">
                <a:latin typeface="Calibri" pitchFamily="34" charset="0"/>
              </a:rPr>
              <a:t>dieser</a:t>
            </a:r>
            <a:r>
              <a:rPr lang="en-US" sz="2400" dirty="0" smtClean="0">
                <a:latin typeface="Calibri" pitchFamily="34" charset="0"/>
              </a:rPr>
              <a:t> </a:t>
            </a:r>
            <a:r>
              <a:rPr lang="en-US" sz="2400" dirty="0" err="1" smtClean="0">
                <a:latin typeface="Calibri" pitchFamily="34" charset="0"/>
              </a:rPr>
              <a:t>Stadt</a:t>
            </a:r>
            <a:r>
              <a:rPr lang="en-US" sz="2400" dirty="0" smtClean="0">
                <a:latin typeface="Calibri" pitchFamily="34" charset="0"/>
              </a:rPr>
              <a:t> </a:t>
            </a:r>
            <a:r>
              <a:rPr lang="en-US" sz="2400" dirty="0" err="1" smtClean="0">
                <a:latin typeface="Calibri" pitchFamily="34" charset="0"/>
              </a:rPr>
              <a:t>wurde</a:t>
            </a:r>
            <a:r>
              <a:rPr lang="en-US" sz="2400" dirty="0" smtClean="0">
                <a:latin typeface="Calibri" pitchFamily="34" charset="0"/>
              </a:rPr>
              <a:t> Heinrich Heine </a:t>
            </a:r>
            <a:r>
              <a:rPr lang="en-US" sz="2400" dirty="0" err="1" smtClean="0">
                <a:latin typeface="Calibri" pitchFamily="34" charset="0"/>
              </a:rPr>
              <a:t>geboren</a:t>
            </a:r>
            <a:r>
              <a:rPr lang="en-US" sz="2400" dirty="0" smtClean="0">
                <a:latin typeface="Calibri" pitchFamily="34" charset="0"/>
              </a:rPr>
              <a:t>.</a:t>
            </a:r>
            <a:endParaRPr lang="ru-RU" sz="2400" dirty="0">
              <a:latin typeface="Calibri" pitchFamily="34" charset="0"/>
            </a:endParaRPr>
          </a:p>
        </p:txBody>
      </p:sp>
      <p:sp>
        <p:nvSpPr>
          <p:cNvPr id="6" name="Содержимое 5"/>
          <p:cNvSpPr>
            <a:spLocks noGrp="1"/>
          </p:cNvSpPr>
          <p:nvPr>
            <p:ph idx="1"/>
          </p:nvPr>
        </p:nvSpPr>
        <p:spPr/>
        <p:txBody>
          <a:bodyPr/>
          <a:lstStyle/>
          <a:p>
            <a:pPr>
              <a:buNone/>
            </a:pPr>
            <a:endParaRPr lang="ru-RU" dirty="0"/>
          </a:p>
        </p:txBody>
      </p:sp>
      <p:pic>
        <p:nvPicPr>
          <p:cNvPr id="4098" name="Picture 2" descr="C:\Documents and Settings\Администратор\Мои документы\страноведенье\дюссельдорф\дюсс3.jpg"/>
          <p:cNvPicPr>
            <a:picLocks noChangeAspect="1" noChangeArrowheads="1"/>
          </p:cNvPicPr>
          <p:nvPr/>
        </p:nvPicPr>
        <p:blipFill>
          <a:blip r:embed="rId3"/>
          <a:srcRect/>
          <a:stretch>
            <a:fillRect/>
          </a:stretch>
        </p:blipFill>
        <p:spPr bwMode="auto">
          <a:xfrm>
            <a:off x="500034" y="1643050"/>
            <a:ext cx="7858180" cy="5000660"/>
          </a:xfrm>
          <a:prstGeom prst="rect">
            <a:avLst/>
          </a:prstGeom>
          <a:noFill/>
        </p:spPr>
      </p:pic>
    </p:spTree>
  </p:cSld>
  <p:clrMapOvr>
    <a:masterClrMapping/>
  </p:clrMapOvr>
  <p:transition spd="slow">
    <p:cover dir="ld"/>
    <p:sndAc>
      <p:stSnd>
        <p:snd r:embed="rId2" name="chimes.wav" builtIn="1"/>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457200" y="253536"/>
            <a:ext cx="8043890" cy="603696"/>
          </a:xfrm>
        </p:spPr>
        <p:txBody>
          <a:bodyPr>
            <a:normAutofit fontScale="90000"/>
          </a:bodyPr>
          <a:lstStyle/>
          <a:p>
            <a:pPr algn="ctr"/>
            <a:r>
              <a:rPr lang="en-US" dirty="0" smtClean="0"/>
              <a:t>Koblenz</a:t>
            </a:r>
            <a:endParaRPr lang="ru-RU" dirty="0"/>
          </a:p>
        </p:txBody>
      </p:sp>
      <p:sp>
        <p:nvSpPr>
          <p:cNvPr id="8" name="Содержимое 7"/>
          <p:cNvSpPr>
            <a:spLocks noGrp="1"/>
          </p:cNvSpPr>
          <p:nvPr>
            <p:ph sz="half" idx="1"/>
          </p:nvPr>
        </p:nvSpPr>
        <p:spPr>
          <a:xfrm>
            <a:off x="285720" y="1428736"/>
            <a:ext cx="4186238" cy="5243530"/>
          </a:xfrm>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endParaRPr lang="en-US" dirty="0" smtClean="0"/>
          </a:p>
          <a:p>
            <a:pPr>
              <a:buNone/>
            </a:pPr>
            <a:r>
              <a:rPr lang="en-US" dirty="0" smtClean="0">
                <a:latin typeface="Calibri" pitchFamily="34" charset="0"/>
              </a:rPr>
              <a:t>Es </a:t>
            </a:r>
            <a:r>
              <a:rPr lang="en-US" dirty="0" err="1" smtClean="0">
                <a:latin typeface="Calibri" pitchFamily="34" charset="0"/>
              </a:rPr>
              <a:t>erschient</a:t>
            </a:r>
            <a:r>
              <a:rPr lang="en-US" dirty="0" smtClean="0">
                <a:latin typeface="Calibri" pitchFamily="34" charset="0"/>
              </a:rPr>
              <a:t> </a:t>
            </a:r>
            <a:r>
              <a:rPr lang="en-US" dirty="0" err="1" smtClean="0">
                <a:latin typeface="Calibri" pitchFamily="34" charset="0"/>
              </a:rPr>
              <a:t>im</a:t>
            </a:r>
            <a:r>
              <a:rPr lang="en-US" dirty="0" smtClean="0">
                <a:latin typeface="Calibri" pitchFamily="34" charset="0"/>
              </a:rPr>
              <a:t> 5.Jahrhun-dert </a:t>
            </a:r>
            <a:r>
              <a:rPr lang="en-US" dirty="0" err="1" smtClean="0">
                <a:latin typeface="Calibri" pitchFamily="34" charset="0"/>
              </a:rPr>
              <a:t>vor</a:t>
            </a:r>
            <a:r>
              <a:rPr lang="en-US" dirty="0" smtClean="0">
                <a:latin typeface="Calibri" pitchFamily="34" charset="0"/>
              </a:rPr>
              <a:t> </a:t>
            </a:r>
            <a:r>
              <a:rPr lang="en-US" dirty="0" err="1" smtClean="0">
                <a:latin typeface="Calibri" pitchFamily="34" charset="0"/>
              </a:rPr>
              <a:t>Christus</a:t>
            </a:r>
            <a:r>
              <a:rPr lang="en-US" dirty="0" smtClean="0">
                <a:latin typeface="Calibri" pitchFamily="34" charset="0"/>
              </a:rPr>
              <a:t>. Dort war </a:t>
            </a:r>
            <a:r>
              <a:rPr lang="en-US" dirty="0" err="1" smtClean="0">
                <a:latin typeface="Calibri" pitchFamily="34" charset="0"/>
              </a:rPr>
              <a:t>frankischer</a:t>
            </a:r>
            <a:r>
              <a:rPr lang="en-US" dirty="0" smtClean="0">
                <a:latin typeface="Calibri" pitchFamily="34" charset="0"/>
              </a:rPr>
              <a:t> </a:t>
            </a:r>
            <a:r>
              <a:rPr lang="en-US" dirty="0" err="1" smtClean="0">
                <a:latin typeface="Calibri" pitchFamily="34" charset="0"/>
              </a:rPr>
              <a:t>Königs-hof</a:t>
            </a:r>
            <a:r>
              <a:rPr lang="en-US" dirty="0" smtClean="0">
                <a:latin typeface="Calibri" pitchFamily="34" charset="0"/>
              </a:rPr>
              <a:t>.</a:t>
            </a:r>
            <a:endParaRPr lang="ru-RU" dirty="0">
              <a:latin typeface="Calibri" pitchFamily="34" charset="0"/>
            </a:endParaRPr>
          </a:p>
        </p:txBody>
      </p:sp>
      <p:sp>
        <p:nvSpPr>
          <p:cNvPr id="9" name="Содержимое 8"/>
          <p:cNvSpPr>
            <a:spLocks noGrp="1"/>
          </p:cNvSpPr>
          <p:nvPr>
            <p:ph sz="half" idx="2"/>
          </p:nvPr>
        </p:nvSpPr>
        <p:spPr>
          <a:xfrm>
            <a:off x="4648200" y="1571612"/>
            <a:ext cx="4138642" cy="5000660"/>
          </a:xfrm>
        </p:spPr>
        <p:txBody>
          <a:bodyPr>
            <a:normAutofit/>
          </a:bodyPr>
          <a:lstStyle/>
          <a:p>
            <a:pPr>
              <a:buNone/>
            </a:pPr>
            <a:r>
              <a:rPr lang="en-US" sz="3200" dirty="0" smtClean="0">
                <a:latin typeface="Calibri" pitchFamily="34" charset="0"/>
              </a:rPr>
              <a:t>Koblenz </a:t>
            </a:r>
            <a:r>
              <a:rPr lang="en-US" sz="3200" dirty="0" err="1" smtClean="0">
                <a:latin typeface="Calibri" pitchFamily="34" charset="0"/>
              </a:rPr>
              <a:t>ist</a:t>
            </a:r>
            <a:r>
              <a:rPr lang="en-US" sz="3200" dirty="0" smtClean="0">
                <a:latin typeface="Calibri" pitchFamily="34" charset="0"/>
              </a:rPr>
              <a:t> das </a:t>
            </a:r>
            <a:r>
              <a:rPr lang="en-US" sz="3200" dirty="0" err="1" smtClean="0">
                <a:latin typeface="Calibri" pitchFamily="34" charset="0"/>
              </a:rPr>
              <a:t>Herz</a:t>
            </a:r>
            <a:r>
              <a:rPr lang="en-US" sz="3200" dirty="0" smtClean="0">
                <a:latin typeface="Calibri" pitchFamily="34" charset="0"/>
              </a:rPr>
              <a:t> von </a:t>
            </a:r>
            <a:r>
              <a:rPr lang="en-US" sz="3200" dirty="0" err="1" smtClean="0">
                <a:latin typeface="Calibri" pitchFamily="34" charset="0"/>
              </a:rPr>
              <a:t>Westen</a:t>
            </a:r>
            <a:r>
              <a:rPr lang="en-US" sz="3200" dirty="0" smtClean="0">
                <a:latin typeface="Calibri" pitchFamily="34" charset="0"/>
              </a:rPr>
              <a:t> </a:t>
            </a:r>
            <a:r>
              <a:rPr lang="en-US" sz="3200" dirty="0" err="1" smtClean="0">
                <a:latin typeface="Calibri" pitchFamily="34" charset="0"/>
              </a:rPr>
              <a:t>der</a:t>
            </a:r>
            <a:r>
              <a:rPr lang="en-US" sz="3200" dirty="0" smtClean="0">
                <a:latin typeface="Calibri" pitchFamily="34" charset="0"/>
              </a:rPr>
              <a:t> BRD.</a:t>
            </a:r>
            <a:endParaRPr lang="ru-RU" sz="3200" dirty="0">
              <a:latin typeface="Calibri" pitchFamily="34" charset="0"/>
            </a:endParaRPr>
          </a:p>
        </p:txBody>
      </p:sp>
      <p:pic>
        <p:nvPicPr>
          <p:cNvPr id="5122" name="Picture 2" descr="C:\Documents and Settings\Администратор\Мои документы\страноведенье\кобленц\кобл3.jpg"/>
          <p:cNvPicPr>
            <a:picLocks noChangeAspect="1" noChangeArrowheads="1"/>
          </p:cNvPicPr>
          <p:nvPr/>
        </p:nvPicPr>
        <p:blipFill>
          <a:blip r:embed="rId3"/>
          <a:srcRect/>
          <a:stretch>
            <a:fillRect/>
          </a:stretch>
        </p:blipFill>
        <p:spPr bwMode="auto">
          <a:xfrm>
            <a:off x="428596" y="1571612"/>
            <a:ext cx="4143372" cy="3107530"/>
          </a:xfrm>
          <a:prstGeom prst="rect">
            <a:avLst/>
          </a:prstGeom>
          <a:noFill/>
        </p:spPr>
      </p:pic>
      <p:pic>
        <p:nvPicPr>
          <p:cNvPr id="5123" name="Picture 3" descr="C:\Documents and Settings\Администратор\Мои документы\страноведенье\кобленц\кобл.jpg"/>
          <p:cNvPicPr>
            <a:picLocks noChangeAspect="1" noChangeArrowheads="1"/>
          </p:cNvPicPr>
          <p:nvPr/>
        </p:nvPicPr>
        <p:blipFill>
          <a:blip r:embed="rId4"/>
          <a:srcRect/>
          <a:stretch>
            <a:fillRect/>
          </a:stretch>
        </p:blipFill>
        <p:spPr bwMode="auto">
          <a:xfrm>
            <a:off x="4643438" y="3286124"/>
            <a:ext cx="4214842" cy="3357586"/>
          </a:xfrm>
          <a:prstGeom prst="rect">
            <a:avLst/>
          </a:prstGeom>
          <a:noFill/>
        </p:spPr>
      </p:pic>
    </p:spTree>
  </p:cSld>
  <p:clrMapOvr>
    <a:masterClrMapping/>
  </p:clrMapOvr>
  <p:transition spd="slow">
    <p:strips dir="ru"/>
    <p:sndAc>
      <p:stSnd>
        <p:snd r:embed="rId2" name="chimes.wav" builtIn="1"/>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idx="4294967295"/>
          </p:nvPr>
        </p:nvSpPr>
        <p:spPr>
          <a:xfrm>
            <a:off x="0" y="254000"/>
            <a:ext cx="8229600" cy="1143000"/>
          </a:xfrm>
        </p:spPr>
        <p:txBody>
          <a:bodyPr/>
          <a:lstStyle/>
          <a:p>
            <a:pPr algn="ctr"/>
            <a:r>
              <a:rPr lang="en-US" dirty="0" smtClean="0"/>
              <a:t>Koblenz</a:t>
            </a:r>
            <a:endParaRPr lang="ru-RU" dirty="0"/>
          </a:p>
        </p:txBody>
      </p:sp>
      <p:pic>
        <p:nvPicPr>
          <p:cNvPr id="4098" name="Picture 2" descr="C:\Documents and Settings\Администратор\Мои документы\страноведенье\кобленц\кобл2.jpg"/>
          <p:cNvPicPr>
            <a:picLocks noChangeAspect="1" noChangeArrowheads="1"/>
          </p:cNvPicPr>
          <p:nvPr/>
        </p:nvPicPr>
        <p:blipFill>
          <a:blip r:embed="rId3"/>
          <a:srcRect/>
          <a:stretch>
            <a:fillRect/>
          </a:stretch>
        </p:blipFill>
        <p:spPr bwMode="auto">
          <a:xfrm>
            <a:off x="571472" y="1575005"/>
            <a:ext cx="8072494" cy="4782953"/>
          </a:xfrm>
          <a:prstGeom prst="rect">
            <a:avLst/>
          </a:prstGeom>
          <a:noFill/>
        </p:spPr>
      </p:pic>
    </p:spTree>
  </p:cSld>
  <p:clrMapOvr>
    <a:masterClrMapping/>
  </p:clrMapOvr>
  <p:transition spd="slow">
    <p:plus/>
    <p:sndAc>
      <p:stSnd>
        <p:snd r:embed="rId2" name="chimes.wav" builtIn="1"/>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a:xfrm>
            <a:off x="428596" y="253218"/>
            <a:ext cx="8215370" cy="2389964"/>
          </a:xfrm>
        </p:spPr>
        <p:txBody>
          <a:bodyPr>
            <a:normAutofit fontScale="90000"/>
          </a:bodyPr>
          <a:lstStyle/>
          <a:p>
            <a:pPr algn="l"/>
            <a:r>
              <a:rPr lang="en-US" sz="3200" dirty="0" smtClean="0">
                <a:latin typeface="Calibri" pitchFamily="34" charset="0"/>
              </a:rPr>
              <a:t>Die </a:t>
            </a:r>
            <a:r>
              <a:rPr lang="en-US" sz="3200" dirty="0" err="1" smtClean="0">
                <a:latin typeface="Calibri" pitchFamily="34" charset="0"/>
              </a:rPr>
              <a:t>Landschaft</a:t>
            </a:r>
            <a:r>
              <a:rPr lang="en-US" sz="3200" dirty="0" smtClean="0">
                <a:latin typeface="Calibri" pitchFamily="34" charset="0"/>
              </a:rPr>
              <a:t> am </a:t>
            </a:r>
            <a:r>
              <a:rPr lang="en-US" sz="3200" dirty="0" err="1" smtClean="0">
                <a:latin typeface="Calibri" pitchFamily="34" charset="0"/>
              </a:rPr>
              <a:t>Rhein</a:t>
            </a:r>
            <a:r>
              <a:rPr lang="en-US" sz="3200" dirty="0" smtClean="0">
                <a:latin typeface="Calibri" pitchFamily="34" charset="0"/>
              </a:rPr>
              <a:t> </a:t>
            </a:r>
            <a:r>
              <a:rPr lang="en-US" sz="3200" dirty="0" err="1" smtClean="0">
                <a:latin typeface="Calibri" pitchFamily="34" charset="0"/>
              </a:rPr>
              <a:t>ist</a:t>
            </a:r>
            <a:r>
              <a:rPr lang="en-US" sz="3200" dirty="0" smtClean="0">
                <a:latin typeface="Calibri" pitchFamily="34" charset="0"/>
              </a:rPr>
              <a:t> </a:t>
            </a:r>
            <a:r>
              <a:rPr lang="en-US" sz="3200" dirty="0" err="1" smtClean="0">
                <a:latin typeface="Calibri" pitchFamily="34" charset="0"/>
              </a:rPr>
              <a:t>f</a:t>
            </a:r>
            <a:r>
              <a:rPr lang="en-US" sz="3200" dirty="0" err="1" smtClean="0"/>
              <a:t>ü</a:t>
            </a:r>
            <a:r>
              <a:rPr lang="en-US" sz="3200" dirty="0" err="1" smtClean="0">
                <a:latin typeface="Calibri" pitchFamily="34" charset="0"/>
              </a:rPr>
              <a:t>r</a:t>
            </a:r>
            <a:r>
              <a:rPr lang="en-US" sz="3200" dirty="0" smtClean="0">
                <a:latin typeface="Calibri" pitchFamily="34" charset="0"/>
              </a:rPr>
              <a:t> </a:t>
            </a:r>
            <a:r>
              <a:rPr lang="en-US" sz="3200" dirty="0" err="1" smtClean="0">
                <a:latin typeface="Calibri" pitchFamily="34" charset="0"/>
              </a:rPr>
              <a:t>Touristen</a:t>
            </a:r>
            <a:r>
              <a:rPr lang="en-US" sz="3200" dirty="0" smtClean="0">
                <a:latin typeface="Calibri" pitchFamily="34" charset="0"/>
              </a:rPr>
              <a:t> </a:t>
            </a:r>
            <a:r>
              <a:rPr lang="en-US" sz="3200" dirty="0" err="1" smtClean="0">
                <a:latin typeface="Calibri" pitchFamily="34" charset="0"/>
              </a:rPr>
              <a:t>sehr</a:t>
            </a:r>
            <a:r>
              <a:rPr lang="en-US" sz="3200" dirty="0" smtClean="0">
                <a:latin typeface="Calibri" pitchFamily="34" charset="0"/>
              </a:rPr>
              <a:t> </a:t>
            </a:r>
            <a:r>
              <a:rPr lang="en-US" sz="3200" dirty="0" err="1" smtClean="0">
                <a:latin typeface="Calibri" pitchFamily="34" charset="0"/>
              </a:rPr>
              <a:t>attraktiv.F</a:t>
            </a:r>
            <a:r>
              <a:rPr lang="en-US" sz="3200" dirty="0" err="1" smtClean="0"/>
              <a:t>ü</a:t>
            </a:r>
            <a:r>
              <a:rPr lang="en-US" sz="3200" dirty="0" err="1" smtClean="0">
                <a:latin typeface="Calibri" pitchFamily="34" charset="0"/>
              </a:rPr>
              <a:t>r</a:t>
            </a:r>
            <a:r>
              <a:rPr lang="en-US" sz="3200" dirty="0" smtClean="0">
                <a:latin typeface="Calibri" pitchFamily="34" charset="0"/>
              </a:rPr>
              <a:t> </a:t>
            </a:r>
            <a:r>
              <a:rPr lang="en-US" sz="3200" dirty="0" err="1" smtClean="0">
                <a:latin typeface="Calibri" pitchFamily="34" charset="0"/>
              </a:rPr>
              <a:t>Europas</a:t>
            </a:r>
            <a:r>
              <a:rPr lang="en-US" sz="3200" dirty="0" smtClean="0">
                <a:latin typeface="Calibri" pitchFamily="34" charset="0"/>
              </a:rPr>
              <a:t> </a:t>
            </a:r>
            <a:r>
              <a:rPr lang="en-US" sz="3200" dirty="0" err="1" smtClean="0">
                <a:latin typeface="Calibri" pitchFamily="34" charset="0"/>
              </a:rPr>
              <a:t>ist</a:t>
            </a:r>
            <a:r>
              <a:rPr lang="en-US" sz="3200" dirty="0" smtClean="0">
                <a:latin typeface="Calibri" pitchFamily="34" charset="0"/>
              </a:rPr>
              <a:t> </a:t>
            </a:r>
            <a:r>
              <a:rPr lang="en-US" sz="3200" dirty="0" err="1" smtClean="0">
                <a:latin typeface="Calibri" pitchFamily="34" charset="0"/>
              </a:rPr>
              <a:t>er</a:t>
            </a:r>
            <a:r>
              <a:rPr lang="en-US" sz="3200" dirty="0" smtClean="0">
                <a:latin typeface="Calibri" pitchFamily="34" charset="0"/>
              </a:rPr>
              <a:t> </a:t>
            </a:r>
            <a:r>
              <a:rPr lang="en-US" sz="3200" dirty="0" err="1" smtClean="0">
                <a:latin typeface="Calibri" pitchFamily="34" charset="0"/>
              </a:rPr>
              <a:t>als</a:t>
            </a:r>
            <a:r>
              <a:rPr lang="en-US" sz="3200" dirty="0" smtClean="0">
                <a:latin typeface="Calibri" pitchFamily="34" charset="0"/>
              </a:rPr>
              <a:t> </a:t>
            </a:r>
            <a:r>
              <a:rPr lang="en-US" sz="3200" dirty="0" err="1" smtClean="0">
                <a:latin typeface="Calibri" pitchFamily="34" charset="0"/>
              </a:rPr>
              <a:t>Verkehrsader</a:t>
            </a:r>
            <a:r>
              <a:rPr lang="en-US" sz="3200" dirty="0" smtClean="0">
                <a:latin typeface="Calibri" pitchFamily="34" charset="0"/>
              </a:rPr>
              <a:t> von </a:t>
            </a:r>
            <a:r>
              <a:rPr lang="en-US" sz="3200" dirty="0" err="1" smtClean="0">
                <a:latin typeface="Calibri" pitchFamily="34" charset="0"/>
              </a:rPr>
              <a:t>grö</a:t>
            </a:r>
            <a:r>
              <a:rPr lang="ru-RU" sz="3200" dirty="0" smtClean="0">
                <a:latin typeface="Calibri" pitchFamily="34" charset="0"/>
              </a:rPr>
              <a:t>в</a:t>
            </a:r>
            <a:r>
              <a:rPr lang="en-US" sz="3200" dirty="0" err="1" smtClean="0">
                <a:latin typeface="Calibri" pitchFamily="34" charset="0"/>
              </a:rPr>
              <a:t>er</a:t>
            </a:r>
            <a:r>
              <a:rPr lang="en-US" sz="3200" dirty="0" smtClean="0">
                <a:latin typeface="Calibri" pitchFamily="34" charset="0"/>
              </a:rPr>
              <a:t> </a:t>
            </a:r>
            <a:r>
              <a:rPr lang="en-US" sz="3200" dirty="0" err="1" smtClean="0">
                <a:latin typeface="Calibri" pitchFamily="34" charset="0"/>
              </a:rPr>
              <a:t>Bedeutung</a:t>
            </a:r>
            <a:r>
              <a:rPr lang="en-US" sz="3200" dirty="0" smtClean="0">
                <a:latin typeface="Calibri" pitchFamily="34" charset="0"/>
              </a:rPr>
              <a:t>. Und </a:t>
            </a:r>
            <a:r>
              <a:rPr lang="en-US" sz="3200" dirty="0" err="1" smtClean="0">
                <a:latin typeface="Calibri" pitchFamily="34" charset="0"/>
              </a:rPr>
              <a:t>f</a:t>
            </a:r>
            <a:r>
              <a:rPr lang="en-US" sz="3200" dirty="0" err="1" smtClean="0"/>
              <a:t>ü</a:t>
            </a:r>
            <a:r>
              <a:rPr lang="en-US" sz="3200" dirty="0" err="1" smtClean="0">
                <a:latin typeface="Calibri" pitchFamily="34" charset="0"/>
              </a:rPr>
              <a:t>r</a:t>
            </a:r>
            <a:r>
              <a:rPr lang="en-US" sz="3200" dirty="0" smtClean="0">
                <a:latin typeface="Calibri" pitchFamily="34" charset="0"/>
              </a:rPr>
              <a:t> </a:t>
            </a:r>
            <a:r>
              <a:rPr lang="en-US" sz="3200" dirty="0" err="1" smtClean="0">
                <a:latin typeface="Calibri" pitchFamily="34" charset="0"/>
              </a:rPr>
              <a:t>Millionen</a:t>
            </a:r>
            <a:r>
              <a:rPr lang="en-US" sz="3200" dirty="0" smtClean="0">
                <a:latin typeface="Calibri" pitchFamily="34" charset="0"/>
              </a:rPr>
              <a:t> </a:t>
            </a:r>
            <a:r>
              <a:rPr lang="en-US" sz="3200" dirty="0" err="1" smtClean="0">
                <a:latin typeface="Calibri" pitchFamily="34" charset="0"/>
              </a:rPr>
              <a:t>Menschen</a:t>
            </a:r>
            <a:r>
              <a:rPr lang="en-US" sz="3200" dirty="0" smtClean="0">
                <a:latin typeface="Calibri" pitchFamily="34" charset="0"/>
              </a:rPr>
              <a:t> </a:t>
            </a:r>
            <a:r>
              <a:rPr lang="en-US" sz="3200" dirty="0" err="1" smtClean="0">
                <a:latin typeface="Calibri" pitchFamily="34" charset="0"/>
              </a:rPr>
              <a:t>kommt</a:t>
            </a:r>
            <a:r>
              <a:rPr lang="en-US" sz="3200" dirty="0" smtClean="0">
                <a:latin typeface="Calibri" pitchFamily="34" charset="0"/>
              </a:rPr>
              <a:t> das </a:t>
            </a:r>
            <a:r>
              <a:rPr lang="en-US" sz="3200" dirty="0" err="1" smtClean="0">
                <a:latin typeface="Calibri" pitchFamily="34" charset="0"/>
              </a:rPr>
              <a:t>Trinkwasser</a:t>
            </a:r>
            <a:r>
              <a:rPr lang="en-US" sz="3200" dirty="0" smtClean="0">
                <a:latin typeface="Calibri" pitchFamily="34" charset="0"/>
              </a:rPr>
              <a:t> </a:t>
            </a:r>
            <a:r>
              <a:rPr lang="en-US" sz="3200" dirty="0" err="1" smtClean="0">
                <a:latin typeface="Calibri" pitchFamily="34" charset="0"/>
              </a:rPr>
              <a:t>aus</a:t>
            </a:r>
            <a:r>
              <a:rPr lang="en-US" sz="3200" dirty="0" smtClean="0">
                <a:latin typeface="Calibri" pitchFamily="34" charset="0"/>
              </a:rPr>
              <a:t> </a:t>
            </a:r>
            <a:r>
              <a:rPr lang="en-US" sz="3200" dirty="0" err="1" smtClean="0">
                <a:latin typeface="Calibri" pitchFamily="34" charset="0"/>
              </a:rPr>
              <a:t>dem</a:t>
            </a:r>
            <a:r>
              <a:rPr lang="en-US" sz="3200" dirty="0" smtClean="0">
                <a:latin typeface="Calibri" pitchFamily="34" charset="0"/>
              </a:rPr>
              <a:t> </a:t>
            </a:r>
            <a:r>
              <a:rPr lang="en-US" sz="3200" dirty="0" err="1" smtClean="0">
                <a:latin typeface="Calibri" pitchFamily="34" charset="0"/>
              </a:rPr>
              <a:t>Rhein</a:t>
            </a:r>
            <a:r>
              <a:rPr lang="en-US" sz="3200" dirty="0" smtClean="0">
                <a:latin typeface="Calibri" pitchFamily="34" charset="0"/>
              </a:rPr>
              <a:t>, </a:t>
            </a:r>
            <a:r>
              <a:rPr lang="en-US" sz="3200" dirty="0" err="1" smtClean="0">
                <a:latin typeface="Calibri" pitchFamily="34" charset="0"/>
              </a:rPr>
              <a:t>nachdem</a:t>
            </a:r>
            <a:r>
              <a:rPr lang="en-US" sz="3200" dirty="0" smtClean="0">
                <a:latin typeface="Calibri" pitchFamily="34" charset="0"/>
              </a:rPr>
              <a:t> </a:t>
            </a:r>
            <a:r>
              <a:rPr lang="en-US" sz="3200" dirty="0" err="1" smtClean="0">
                <a:latin typeface="Calibri" pitchFamily="34" charset="0"/>
              </a:rPr>
              <a:t>es</a:t>
            </a:r>
            <a:r>
              <a:rPr lang="en-US" sz="3200" dirty="0" smtClean="0">
                <a:latin typeface="Calibri" pitchFamily="34" charset="0"/>
              </a:rPr>
              <a:t> </a:t>
            </a:r>
            <a:r>
              <a:rPr lang="en-US" sz="3200" dirty="0" err="1" smtClean="0">
                <a:latin typeface="Calibri" pitchFamily="34" charset="0"/>
              </a:rPr>
              <a:t>gr</a:t>
            </a:r>
            <a:r>
              <a:rPr lang="en-US" sz="3200" dirty="0" err="1" smtClean="0"/>
              <a:t>ü</a:t>
            </a:r>
            <a:r>
              <a:rPr lang="en-US" sz="3200" dirty="0" err="1" smtClean="0">
                <a:latin typeface="Calibri" pitchFamily="34" charset="0"/>
              </a:rPr>
              <a:t>ndlich</a:t>
            </a:r>
            <a:r>
              <a:rPr lang="en-US" sz="3200" dirty="0" smtClean="0">
                <a:latin typeface="Calibri" pitchFamily="34" charset="0"/>
              </a:rPr>
              <a:t> </a:t>
            </a:r>
            <a:r>
              <a:rPr lang="en-US" sz="3200" dirty="0" err="1" smtClean="0">
                <a:latin typeface="Calibri" pitchFamily="34" charset="0"/>
              </a:rPr>
              <a:t>gereinigt</a:t>
            </a:r>
            <a:r>
              <a:rPr lang="en-US" sz="3200" dirty="0" smtClean="0">
                <a:latin typeface="Calibri" pitchFamily="34" charset="0"/>
              </a:rPr>
              <a:t> </a:t>
            </a:r>
            <a:r>
              <a:rPr lang="en-US" sz="3200" dirty="0" err="1" smtClean="0">
                <a:latin typeface="Calibri" pitchFamily="34" charset="0"/>
              </a:rPr>
              <a:t>wird</a:t>
            </a:r>
            <a:r>
              <a:rPr lang="en-US" sz="3200" dirty="0" smtClean="0">
                <a:latin typeface="Calibri" pitchFamily="34" charset="0"/>
              </a:rPr>
              <a:t>. </a:t>
            </a:r>
            <a:endParaRPr lang="ru-RU" sz="3200" dirty="0">
              <a:latin typeface="Calibri" pitchFamily="34" charset="0"/>
            </a:endParaRPr>
          </a:p>
        </p:txBody>
      </p:sp>
      <p:pic>
        <p:nvPicPr>
          <p:cNvPr id="1026" name="Picture 2" descr="C:\Documents and Settings\Администратор\Мои документы\страноведенье\рейн\рейн 3.jpg"/>
          <p:cNvPicPr>
            <a:picLocks noChangeAspect="1" noChangeArrowheads="1"/>
          </p:cNvPicPr>
          <p:nvPr/>
        </p:nvPicPr>
        <p:blipFill>
          <a:blip r:embed="rId3"/>
          <a:srcRect/>
          <a:stretch>
            <a:fillRect/>
          </a:stretch>
        </p:blipFill>
        <p:spPr bwMode="auto">
          <a:xfrm>
            <a:off x="2500298" y="2571744"/>
            <a:ext cx="4572032" cy="4071966"/>
          </a:xfrm>
          <a:prstGeom prst="rect">
            <a:avLst/>
          </a:prstGeom>
          <a:noFill/>
        </p:spPr>
      </p:pic>
    </p:spTree>
  </p:cSld>
  <p:clrMapOvr>
    <a:masterClrMapping/>
  </p:clrMapOvr>
  <p:transition spd="slow">
    <p:circle/>
    <p:sndAc>
      <p:stSnd>
        <p:snd r:embed="rId2" name="chimes.wav" builtIn="1"/>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3218"/>
            <a:ext cx="8186766" cy="2461402"/>
          </a:xfrm>
        </p:spPr>
        <p:txBody>
          <a:bodyPr>
            <a:noAutofit/>
          </a:bodyPr>
          <a:lstStyle/>
          <a:p>
            <a:pPr algn="l"/>
            <a:r>
              <a:rPr lang="en-US" sz="3200" dirty="0" err="1" smtClean="0">
                <a:latin typeface="Calibri" pitchFamily="34" charset="0"/>
              </a:rPr>
              <a:t>Hunderte</a:t>
            </a:r>
            <a:r>
              <a:rPr lang="en-US" sz="3200" dirty="0" smtClean="0">
                <a:latin typeface="Calibri" pitchFamily="34" charset="0"/>
              </a:rPr>
              <a:t> von </a:t>
            </a:r>
            <a:r>
              <a:rPr lang="en-US" sz="3200" dirty="0" err="1" smtClean="0">
                <a:latin typeface="Calibri" pitchFamily="34" charset="0"/>
              </a:rPr>
              <a:t>B</a:t>
            </a:r>
            <a:r>
              <a:rPr lang="en-US" sz="3200" dirty="0" err="1" smtClean="0"/>
              <a:t>ü</a:t>
            </a:r>
            <a:r>
              <a:rPr lang="en-US" sz="3200" dirty="0" err="1" smtClean="0">
                <a:latin typeface="Calibri" pitchFamily="34" charset="0"/>
              </a:rPr>
              <a:t>chern</a:t>
            </a:r>
            <a:r>
              <a:rPr lang="en-US" sz="3200" dirty="0" smtClean="0">
                <a:latin typeface="Calibri" pitchFamily="34" charset="0"/>
              </a:rPr>
              <a:t> </a:t>
            </a:r>
            <a:r>
              <a:rPr lang="en-US" sz="3200" dirty="0" err="1" smtClean="0">
                <a:latin typeface="Calibri" pitchFamily="34" charset="0"/>
              </a:rPr>
              <a:t>sind</a:t>
            </a:r>
            <a:r>
              <a:rPr lang="en-US" sz="3200" dirty="0" smtClean="0">
                <a:latin typeface="Calibri" pitchFamily="34" charset="0"/>
              </a:rPr>
              <a:t> </a:t>
            </a:r>
            <a:r>
              <a:rPr lang="en-US" sz="3200" dirty="0" err="1" smtClean="0"/>
              <a:t>ü</a:t>
            </a:r>
            <a:r>
              <a:rPr lang="en-US" sz="3200" dirty="0" err="1" smtClean="0">
                <a:latin typeface="Calibri" pitchFamily="34" charset="0"/>
              </a:rPr>
              <a:t>ber</a:t>
            </a:r>
            <a:r>
              <a:rPr lang="en-US" sz="3200" dirty="0" smtClean="0">
                <a:latin typeface="Calibri" pitchFamily="34" charset="0"/>
              </a:rPr>
              <a:t> </a:t>
            </a:r>
            <a:r>
              <a:rPr lang="en-US" sz="3200" dirty="0" err="1" smtClean="0">
                <a:latin typeface="Calibri" pitchFamily="34" charset="0"/>
              </a:rPr>
              <a:t>diesen</a:t>
            </a:r>
            <a:r>
              <a:rPr lang="en-US" sz="3200" dirty="0" smtClean="0">
                <a:latin typeface="Calibri" pitchFamily="34" charset="0"/>
              </a:rPr>
              <a:t> </a:t>
            </a:r>
            <a:r>
              <a:rPr lang="en-US" sz="3200" dirty="0" err="1" smtClean="0">
                <a:latin typeface="Calibri" pitchFamily="34" charset="0"/>
              </a:rPr>
              <a:t>Fluss</a:t>
            </a:r>
            <a:r>
              <a:rPr lang="en-US" sz="3200" dirty="0" smtClean="0">
                <a:latin typeface="Calibri" pitchFamily="34" charset="0"/>
              </a:rPr>
              <a:t> </a:t>
            </a:r>
            <a:r>
              <a:rPr lang="en-US" sz="3200" dirty="0" err="1" smtClean="0">
                <a:latin typeface="Calibri" pitchFamily="34" charset="0"/>
              </a:rPr>
              <a:t>geschrieben</a:t>
            </a:r>
            <a:r>
              <a:rPr lang="en-US" sz="3200" dirty="0" smtClean="0">
                <a:latin typeface="Calibri" pitchFamily="34" charset="0"/>
              </a:rPr>
              <a:t>. “</a:t>
            </a:r>
            <a:r>
              <a:rPr lang="en-US" sz="3200" dirty="0" err="1" smtClean="0">
                <a:latin typeface="Calibri" pitchFamily="34" charset="0"/>
              </a:rPr>
              <a:t>Vater</a:t>
            </a:r>
            <a:r>
              <a:rPr lang="en-US" sz="3200" dirty="0" smtClean="0">
                <a:latin typeface="Calibri" pitchFamily="34" charset="0"/>
              </a:rPr>
              <a:t> </a:t>
            </a:r>
            <a:r>
              <a:rPr lang="en-US" sz="3200" dirty="0" err="1" smtClean="0">
                <a:latin typeface="Calibri" pitchFamily="34" charset="0"/>
              </a:rPr>
              <a:t>Rhein</a:t>
            </a:r>
            <a:r>
              <a:rPr lang="en-US" sz="3200" dirty="0" smtClean="0">
                <a:latin typeface="Calibri" pitchFamily="34" charset="0"/>
              </a:rPr>
              <a:t>” </a:t>
            </a:r>
            <a:r>
              <a:rPr lang="en-US" sz="3200" dirty="0" err="1" smtClean="0">
                <a:latin typeface="Calibri" pitchFamily="34" charset="0"/>
              </a:rPr>
              <a:t>hei</a:t>
            </a:r>
            <a:r>
              <a:rPr lang="ru-RU" sz="3200" dirty="0" smtClean="0">
                <a:latin typeface="Calibri" pitchFamily="34" charset="0"/>
              </a:rPr>
              <a:t>в</a:t>
            </a:r>
            <a:r>
              <a:rPr lang="en-US" sz="3200" dirty="0" smtClean="0">
                <a:latin typeface="Calibri" pitchFamily="34" charset="0"/>
              </a:rPr>
              <a:t>t </a:t>
            </a:r>
            <a:r>
              <a:rPr lang="en-US" sz="3200" dirty="0" err="1" smtClean="0">
                <a:latin typeface="Calibri" pitchFamily="34" charset="0"/>
              </a:rPr>
              <a:t>der</a:t>
            </a:r>
            <a:r>
              <a:rPr lang="en-US" sz="3200" dirty="0" smtClean="0">
                <a:latin typeface="Calibri" pitchFamily="34" charset="0"/>
              </a:rPr>
              <a:t> </a:t>
            </a:r>
            <a:r>
              <a:rPr lang="en-US" sz="3200" dirty="0" err="1" smtClean="0">
                <a:latin typeface="Calibri" pitchFamily="34" charset="0"/>
              </a:rPr>
              <a:t>Fluss</a:t>
            </a:r>
            <a:r>
              <a:rPr lang="en-US" sz="3200" dirty="0" smtClean="0">
                <a:latin typeface="Calibri" pitchFamily="34" charset="0"/>
              </a:rPr>
              <a:t> in </a:t>
            </a:r>
            <a:r>
              <a:rPr lang="en-US" sz="3200" dirty="0" err="1" smtClean="0">
                <a:latin typeface="Calibri" pitchFamily="34" charset="0"/>
              </a:rPr>
              <a:t>der</a:t>
            </a:r>
            <a:r>
              <a:rPr lang="en-US" sz="3200" dirty="0" smtClean="0">
                <a:latin typeface="Calibri" pitchFamily="34" charset="0"/>
              </a:rPr>
              <a:t> </a:t>
            </a:r>
            <a:r>
              <a:rPr lang="en-US" sz="3200" dirty="0" err="1" smtClean="0">
                <a:latin typeface="Calibri" pitchFamily="34" charset="0"/>
              </a:rPr>
              <a:t>Poesie</a:t>
            </a:r>
            <a:r>
              <a:rPr lang="en-US" sz="3200" dirty="0" smtClean="0">
                <a:latin typeface="Calibri" pitchFamily="34" charset="0"/>
              </a:rPr>
              <a:t>. </a:t>
            </a:r>
            <a:r>
              <a:rPr lang="en-US" sz="3200" dirty="0" err="1" smtClean="0">
                <a:latin typeface="Calibri" pitchFamily="34" charset="0"/>
              </a:rPr>
              <a:t>Viele</a:t>
            </a:r>
            <a:r>
              <a:rPr lang="en-US" sz="3200" dirty="0" smtClean="0">
                <a:latin typeface="Calibri" pitchFamily="34" charset="0"/>
              </a:rPr>
              <a:t> </a:t>
            </a:r>
            <a:r>
              <a:rPr lang="en-US" sz="3200" dirty="0" err="1" smtClean="0">
                <a:latin typeface="Calibri" pitchFamily="34" charset="0"/>
              </a:rPr>
              <a:t>Dichter</a:t>
            </a:r>
            <a:r>
              <a:rPr lang="en-US" sz="3200" dirty="0" smtClean="0">
                <a:latin typeface="Calibri" pitchFamily="34" charset="0"/>
              </a:rPr>
              <a:t>, </a:t>
            </a:r>
            <a:r>
              <a:rPr lang="en-US" sz="3200" dirty="0" err="1" smtClean="0">
                <a:latin typeface="Calibri" pitchFamily="34" charset="0"/>
              </a:rPr>
              <a:t>Maler</a:t>
            </a:r>
            <a:r>
              <a:rPr lang="en-US" sz="3200" dirty="0" smtClean="0">
                <a:latin typeface="Calibri" pitchFamily="34" charset="0"/>
              </a:rPr>
              <a:t> und </a:t>
            </a:r>
            <a:r>
              <a:rPr lang="en-US" sz="3200" dirty="0" err="1" smtClean="0">
                <a:latin typeface="Calibri" pitchFamily="34" charset="0"/>
              </a:rPr>
              <a:t>Musiker</a:t>
            </a:r>
            <a:r>
              <a:rPr lang="en-US" sz="3200" dirty="0" smtClean="0">
                <a:latin typeface="Calibri" pitchFamily="34" charset="0"/>
              </a:rPr>
              <a:t> </a:t>
            </a:r>
            <a:r>
              <a:rPr lang="en-US" sz="3200" dirty="0" err="1" smtClean="0">
                <a:latin typeface="Calibri" pitchFamily="34" charset="0"/>
              </a:rPr>
              <a:t>haben</a:t>
            </a:r>
            <a:r>
              <a:rPr lang="en-US" sz="3200" dirty="0" smtClean="0">
                <a:latin typeface="Calibri" pitchFamily="34" charset="0"/>
              </a:rPr>
              <a:t> </a:t>
            </a:r>
            <a:r>
              <a:rPr lang="en-US" sz="3200" dirty="0" err="1" smtClean="0">
                <a:latin typeface="Calibri" pitchFamily="34" charset="0"/>
              </a:rPr>
              <a:t>ihn</a:t>
            </a:r>
            <a:r>
              <a:rPr lang="en-US" sz="3200" dirty="0" smtClean="0">
                <a:latin typeface="Calibri" pitchFamily="34" charset="0"/>
              </a:rPr>
              <a:t> in </a:t>
            </a:r>
            <a:r>
              <a:rPr lang="en-US" sz="3200" dirty="0" err="1" smtClean="0">
                <a:latin typeface="Calibri" pitchFamily="34" charset="0"/>
              </a:rPr>
              <a:t>der</a:t>
            </a:r>
            <a:r>
              <a:rPr lang="en-US" sz="3200" dirty="0" smtClean="0">
                <a:latin typeface="Calibri" pitchFamily="34" charset="0"/>
              </a:rPr>
              <a:t> </a:t>
            </a:r>
            <a:r>
              <a:rPr lang="en-US" sz="3200" dirty="0" err="1" smtClean="0">
                <a:latin typeface="Calibri" pitchFamily="34" charset="0"/>
              </a:rPr>
              <a:t>ganzen</a:t>
            </a:r>
            <a:r>
              <a:rPr lang="en-US" sz="3200" dirty="0" smtClean="0">
                <a:latin typeface="Calibri" pitchFamily="34" charset="0"/>
              </a:rPr>
              <a:t> Welt </a:t>
            </a:r>
            <a:r>
              <a:rPr lang="en-US" sz="3200" dirty="0" err="1" smtClean="0">
                <a:latin typeface="Calibri" pitchFamily="34" charset="0"/>
              </a:rPr>
              <a:t>ber</a:t>
            </a:r>
            <a:r>
              <a:rPr lang="en-US" sz="3200" dirty="0" err="1" smtClean="0"/>
              <a:t>ü</a:t>
            </a:r>
            <a:r>
              <a:rPr lang="en-US" sz="3200" dirty="0" err="1" smtClean="0">
                <a:latin typeface="Calibri" pitchFamily="34" charset="0"/>
              </a:rPr>
              <a:t>hmt</a:t>
            </a:r>
            <a:r>
              <a:rPr lang="en-US" sz="3200" dirty="0" smtClean="0">
                <a:latin typeface="Calibri" pitchFamily="34" charset="0"/>
              </a:rPr>
              <a:t> </a:t>
            </a:r>
            <a:r>
              <a:rPr lang="en-US" sz="3200" dirty="0" err="1" smtClean="0">
                <a:latin typeface="Calibri" pitchFamily="34" charset="0"/>
              </a:rPr>
              <a:t>gemacht</a:t>
            </a:r>
            <a:r>
              <a:rPr lang="en-US" sz="3200" dirty="0" smtClean="0">
                <a:latin typeface="Calibri" pitchFamily="34" charset="0"/>
              </a:rPr>
              <a:t>.</a:t>
            </a:r>
            <a:endParaRPr lang="ru-RU" sz="3200" dirty="0">
              <a:latin typeface="Calibri" pitchFamily="34" charset="0"/>
            </a:endParaRPr>
          </a:p>
        </p:txBody>
      </p:sp>
      <p:pic>
        <p:nvPicPr>
          <p:cNvPr id="2050" name="Picture 2" descr="C:\Documents and Settings\Администратор\Мои документы\страноведенье\рейн\рейн6.jpg"/>
          <p:cNvPicPr>
            <a:picLocks noChangeAspect="1" noChangeArrowheads="1"/>
          </p:cNvPicPr>
          <p:nvPr/>
        </p:nvPicPr>
        <p:blipFill>
          <a:blip r:embed="rId3"/>
          <a:srcRect/>
          <a:stretch>
            <a:fillRect/>
          </a:stretch>
        </p:blipFill>
        <p:spPr bwMode="auto">
          <a:xfrm>
            <a:off x="2214546" y="2357430"/>
            <a:ext cx="6252319" cy="4165607"/>
          </a:xfrm>
          <a:prstGeom prst="rect">
            <a:avLst/>
          </a:prstGeom>
          <a:noFill/>
        </p:spPr>
      </p:pic>
    </p:spTree>
  </p:cSld>
  <p:clrMapOvr>
    <a:masterClrMapping/>
  </p:clrMapOvr>
  <p:transition spd="slow">
    <p:plus/>
    <p:sndAc>
      <p:stSnd>
        <p:snd r:embed="rId2" name="chimes.wav" builtIn="1"/>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Администратор\Мои документы\страноведенье\рейн\рейн 2.jpg"/>
          <p:cNvPicPr>
            <a:picLocks noChangeAspect="1" noChangeArrowheads="1"/>
          </p:cNvPicPr>
          <p:nvPr/>
        </p:nvPicPr>
        <p:blipFill>
          <a:blip r:embed="rId3"/>
          <a:srcRect/>
          <a:stretch>
            <a:fillRect/>
          </a:stretch>
        </p:blipFill>
        <p:spPr bwMode="auto">
          <a:xfrm>
            <a:off x="357158" y="785794"/>
            <a:ext cx="8450254" cy="5429288"/>
          </a:xfrm>
          <a:prstGeom prst="rect">
            <a:avLst/>
          </a:prstGeom>
          <a:noFill/>
        </p:spPr>
      </p:pic>
    </p:spTree>
  </p:cSld>
  <p:clrMapOvr>
    <a:masterClrMapping/>
  </p:clrMapOvr>
  <p:transition spd="slow">
    <p:wheel spokes="8"/>
    <p:sndAc>
      <p:stSnd>
        <p:snd r:embed="rId2" name="chimes.wav" builtIn="1"/>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Администратор\Мои документы\страноведенье\рейн\рейн 5.jpg"/>
          <p:cNvPicPr>
            <a:picLocks noChangeAspect="1" noChangeArrowheads="1"/>
          </p:cNvPicPr>
          <p:nvPr/>
        </p:nvPicPr>
        <p:blipFill>
          <a:blip r:embed="rId3"/>
          <a:srcRect/>
          <a:stretch>
            <a:fillRect/>
          </a:stretch>
        </p:blipFill>
        <p:spPr bwMode="auto">
          <a:xfrm>
            <a:off x="285720" y="428604"/>
            <a:ext cx="8571055" cy="6072230"/>
          </a:xfrm>
          <a:prstGeom prst="rect">
            <a:avLst/>
          </a:prstGeom>
          <a:noFill/>
        </p:spPr>
      </p:pic>
    </p:spTree>
  </p:cSld>
  <p:clrMapOvr>
    <a:masterClrMapping/>
  </p:clrMapOvr>
  <p:transition spd="slow">
    <p:cover dir="lu"/>
    <p:sndAc>
      <p:stSnd>
        <p:snd r:embed="rId2" name="chimes.wav" builtIn="1"/>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Администратор\Мои документы\страноведенье\рейн\Rhein-Karte.png"/>
          <p:cNvPicPr>
            <a:picLocks noChangeAspect="1" noChangeArrowheads="1"/>
          </p:cNvPicPr>
          <p:nvPr/>
        </p:nvPicPr>
        <p:blipFill>
          <a:blip r:embed="rId3"/>
          <a:srcRect/>
          <a:stretch>
            <a:fillRect/>
          </a:stretch>
        </p:blipFill>
        <p:spPr bwMode="auto">
          <a:xfrm>
            <a:off x="2500298" y="214290"/>
            <a:ext cx="4572032" cy="6414664"/>
          </a:xfrm>
          <a:prstGeom prst="rect">
            <a:avLst/>
          </a:prstGeom>
          <a:noFill/>
        </p:spPr>
      </p:pic>
    </p:spTree>
  </p:cSld>
  <p:clrMapOvr>
    <a:masterClrMapping/>
  </p:clrMapOvr>
  <p:transition spd="slow">
    <p:strips/>
    <p:sndAc>
      <p:stSnd>
        <p:snd r:embed="rId2" name="chimes.wav" builtIn="1"/>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3218"/>
            <a:ext cx="8329642" cy="4175914"/>
          </a:xfrm>
        </p:spPr>
        <p:txBody>
          <a:bodyPr>
            <a:noAutofit/>
          </a:bodyPr>
          <a:lstStyle/>
          <a:p>
            <a:pPr algn="ctr"/>
            <a:r>
              <a:rPr lang="en-US" sz="6600" dirty="0" smtClean="0">
                <a:latin typeface="Calibri" pitchFamily="34" charset="0"/>
              </a:rPr>
              <a:t>So </a:t>
            </a:r>
            <a:r>
              <a:rPr lang="en-US" sz="6600" dirty="0" err="1" smtClean="0">
                <a:latin typeface="Calibri" pitchFamily="34" charset="0"/>
              </a:rPr>
              <a:t>ist</a:t>
            </a:r>
            <a:r>
              <a:rPr lang="en-US" sz="6600" dirty="0" smtClean="0">
                <a:latin typeface="Calibri" pitchFamily="34" charset="0"/>
              </a:rPr>
              <a:t> </a:t>
            </a:r>
            <a:r>
              <a:rPr lang="en-US" sz="6600" dirty="0" err="1" smtClean="0">
                <a:latin typeface="Calibri" pitchFamily="34" charset="0"/>
              </a:rPr>
              <a:t>der</a:t>
            </a:r>
            <a:r>
              <a:rPr lang="en-US" sz="6600" dirty="0" smtClean="0">
                <a:latin typeface="Calibri" pitchFamily="34" charset="0"/>
              </a:rPr>
              <a:t> </a:t>
            </a:r>
            <a:r>
              <a:rPr lang="en-US" sz="6600" dirty="0" err="1" smtClean="0">
                <a:latin typeface="Calibri" pitchFamily="34" charset="0"/>
              </a:rPr>
              <a:t>Rhein</a:t>
            </a:r>
            <a:r>
              <a:rPr lang="en-US" sz="6600" dirty="0" smtClean="0">
                <a:latin typeface="Calibri" pitchFamily="34" charset="0"/>
              </a:rPr>
              <a:t> </a:t>
            </a:r>
            <a:r>
              <a:rPr lang="en-US" sz="6600" dirty="0" err="1" smtClean="0">
                <a:latin typeface="Calibri" pitchFamily="34" charset="0"/>
              </a:rPr>
              <a:t>zum</a:t>
            </a:r>
            <a:r>
              <a:rPr lang="en-US" sz="6600" dirty="0" smtClean="0">
                <a:latin typeface="Calibri" pitchFamily="34" charset="0"/>
              </a:rPr>
              <a:t> </a:t>
            </a:r>
            <a:r>
              <a:rPr lang="en-US" sz="6600" dirty="0" err="1" smtClean="0">
                <a:latin typeface="Calibri" pitchFamily="34" charset="0"/>
              </a:rPr>
              <a:t>beliebsten</a:t>
            </a:r>
            <a:r>
              <a:rPr lang="en-US" sz="6600" dirty="0" smtClean="0">
                <a:latin typeface="Calibri" pitchFamily="34" charset="0"/>
              </a:rPr>
              <a:t> </a:t>
            </a:r>
            <a:r>
              <a:rPr lang="en-US" sz="6600" dirty="0" err="1" smtClean="0">
                <a:latin typeface="Calibri" pitchFamily="34" charset="0"/>
              </a:rPr>
              <a:t>Reiseziel</a:t>
            </a:r>
            <a:r>
              <a:rPr lang="en-US" sz="6600" dirty="0" smtClean="0">
                <a:latin typeface="Calibri" pitchFamily="34" charset="0"/>
              </a:rPr>
              <a:t> </a:t>
            </a:r>
            <a:r>
              <a:rPr lang="en-US" sz="6600" dirty="0" err="1" smtClean="0">
                <a:latin typeface="Calibri" pitchFamily="34" charset="0"/>
              </a:rPr>
              <a:t>vieler</a:t>
            </a:r>
            <a:r>
              <a:rPr lang="en-US" sz="6600" dirty="0" smtClean="0">
                <a:latin typeface="Calibri" pitchFamily="34" charset="0"/>
              </a:rPr>
              <a:t> </a:t>
            </a:r>
            <a:r>
              <a:rPr lang="en-US" sz="6600" dirty="0" err="1" smtClean="0">
                <a:latin typeface="Calibri" pitchFamily="34" charset="0"/>
              </a:rPr>
              <a:t>Besucher</a:t>
            </a:r>
            <a:r>
              <a:rPr lang="en-US" sz="6600" dirty="0" smtClean="0">
                <a:latin typeface="Calibri" pitchFamily="34" charset="0"/>
              </a:rPr>
              <a:t> </a:t>
            </a:r>
            <a:r>
              <a:rPr lang="en-US" sz="6600" dirty="0" err="1" smtClean="0">
                <a:latin typeface="Calibri" pitchFamily="34" charset="0"/>
              </a:rPr>
              <a:t>geworden</a:t>
            </a:r>
            <a:r>
              <a:rPr lang="en-US" sz="6600" dirty="0" smtClean="0">
                <a:latin typeface="Calibri" pitchFamily="34" charset="0"/>
              </a:rPr>
              <a:t>.</a:t>
            </a:r>
            <a:endParaRPr lang="ru-RU" sz="6600" dirty="0">
              <a:latin typeface="Calibri" pitchFamily="34" charset="0"/>
            </a:endParaRPr>
          </a:p>
        </p:txBody>
      </p:sp>
      <p:pic>
        <p:nvPicPr>
          <p:cNvPr id="5122" name="Picture 2" descr="C:\Documents and Settings\Администратор\Мои документы\страноведенье\рейн\кельн на рейне.jpg"/>
          <p:cNvPicPr>
            <a:picLocks noChangeAspect="1" noChangeArrowheads="1"/>
          </p:cNvPicPr>
          <p:nvPr/>
        </p:nvPicPr>
        <p:blipFill>
          <a:blip r:embed="rId4" cstate="print"/>
          <a:srcRect/>
          <a:stretch>
            <a:fillRect/>
          </a:stretch>
        </p:blipFill>
        <p:spPr bwMode="auto">
          <a:xfrm rot="20998522">
            <a:off x="720198" y="3700834"/>
            <a:ext cx="1571636" cy="1025849"/>
          </a:xfrm>
          <a:prstGeom prst="rect">
            <a:avLst/>
          </a:prstGeom>
          <a:noFill/>
        </p:spPr>
      </p:pic>
      <p:pic>
        <p:nvPicPr>
          <p:cNvPr id="5123" name="Picture 3" descr="C:\Documents and Settings\Администратор\Мои документы\страноведенье\кобленц\кобл2.jpg"/>
          <p:cNvPicPr>
            <a:picLocks noChangeAspect="1" noChangeArrowheads="1"/>
          </p:cNvPicPr>
          <p:nvPr/>
        </p:nvPicPr>
        <p:blipFill>
          <a:blip r:embed="rId5" cstate="print"/>
          <a:srcRect/>
          <a:stretch>
            <a:fillRect/>
          </a:stretch>
        </p:blipFill>
        <p:spPr bwMode="auto">
          <a:xfrm>
            <a:off x="857224" y="5572140"/>
            <a:ext cx="1690594" cy="1001677"/>
          </a:xfrm>
          <a:prstGeom prst="rect">
            <a:avLst/>
          </a:prstGeom>
          <a:noFill/>
        </p:spPr>
      </p:pic>
      <p:pic>
        <p:nvPicPr>
          <p:cNvPr id="5124" name="Picture 4" descr="C:\Documents and Settings\Администратор\Мои документы\страноведенье\дюссельдорф\дюсс4.jpg"/>
          <p:cNvPicPr>
            <a:picLocks noChangeAspect="1" noChangeArrowheads="1"/>
          </p:cNvPicPr>
          <p:nvPr/>
        </p:nvPicPr>
        <p:blipFill>
          <a:blip r:embed="rId6" cstate="print"/>
          <a:srcRect/>
          <a:stretch>
            <a:fillRect/>
          </a:stretch>
        </p:blipFill>
        <p:spPr bwMode="auto">
          <a:xfrm>
            <a:off x="6429388" y="5500702"/>
            <a:ext cx="1571636" cy="1036139"/>
          </a:xfrm>
          <a:prstGeom prst="rect">
            <a:avLst/>
          </a:prstGeom>
          <a:noFill/>
        </p:spPr>
      </p:pic>
      <p:pic>
        <p:nvPicPr>
          <p:cNvPr id="5125" name="Picture 5" descr="C:\Documents and Settings\Администратор\Мои документы\страноведенье\бонн\bonn_sightseeing.jpg"/>
          <p:cNvPicPr>
            <a:picLocks noChangeAspect="1" noChangeArrowheads="1"/>
          </p:cNvPicPr>
          <p:nvPr/>
        </p:nvPicPr>
        <p:blipFill>
          <a:blip r:embed="rId7" cstate="print"/>
          <a:srcRect/>
          <a:stretch>
            <a:fillRect/>
          </a:stretch>
        </p:blipFill>
        <p:spPr bwMode="auto">
          <a:xfrm rot="856342">
            <a:off x="7072330" y="3643314"/>
            <a:ext cx="1570043" cy="1133210"/>
          </a:xfrm>
          <a:prstGeom prst="rect">
            <a:avLst/>
          </a:prstGeom>
          <a:noFill/>
        </p:spPr>
      </p:pic>
      <p:pic>
        <p:nvPicPr>
          <p:cNvPr id="5126" name="Picture 6" descr="C:\Documents and Settings\Администратор\Мои документы\страноведенье\рейн\рейн6.jpg"/>
          <p:cNvPicPr>
            <a:picLocks noChangeAspect="1" noChangeArrowheads="1"/>
          </p:cNvPicPr>
          <p:nvPr/>
        </p:nvPicPr>
        <p:blipFill>
          <a:blip r:embed="rId8"/>
          <a:srcRect/>
          <a:stretch>
            <a:fillRect/>
          </a:stretch>
        </p:blipFill>
        <p:spPr bwMode="auto">
          <a:xfrm>
            <a:off x="3214678" y="4643446"/>
            <a:ext cx="2278050" cy="1517751"/>
          </a:xfrm>
          <a:prstGeom prst="rect">
            <a:avLst/>
          </a:prstGeom>
          <a:noFill/>
        </p:spPr>
      </p:pic>
    </p:spTree>
  </p:cSld>
  <p:clrMapOvr>
    <a:masterClrMapping/>
  </p:clrMapOvr>
  <p:transition spd="slow">
    <p:plus/>
    <p:sndAc>
      <p:stSnd>
        <p:snd r:embed="rId3" name="chimes.wav" builtIn="1"/>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001156" cy="5214950"/>
          </a:xfrm>
        </p:spPr>
        <p:txBody>
          <a:bodyPr>
            <a:normAutofit/>
          </a:bodyPr>
          <a:lstStyle/>
          <a:p>
            <a:pPr algn="ctr"/>
            <a:r>
              <a:rPr lang="en-US" sz="3200" dirty="0" err="1" smtClean="0"/>
              <a:t>Der</a:t>
            </a:r>
            <a:r>
              <a:rPr lang="en-US" sz="3200" dirty="0" smtClean="0"/>
              <a:t> </a:t>
            </a:r>
            <a:r>
              <a:rPr lang="en-US" sz="3200" dirty="0" err="1" smtClean="0"/>
              <a:t>Rhein</a:t>
            </a:r>
            <a:r>
              <a:rPr lang="en-US" sz="3200" dirty="0" smtClean="0"/>
              <a:t> </a:t>
            </a:r>
            <a:r>
              <a:rPr lang="en-US" sz="3200" dirty="0" err="1" smtClean="0"/>
              <a:t>kommt</a:t>
            </a:r>
            <a:r>
              <a:rPr lang="en-US" sz="3200" dirty="0" smtClean="0"/>
              <a:t> </a:t>
            </a:r>
            <a:r>
              <a:rPr lang="en-US" sz="3200" dirty="0" err="1" smtClean="0"/>
              <a:t>aus</a:t>
            </a:r>
            <a:r>
              <a:rPr lang="en-US" sz="3200" dirty="0" smtClean="0"/>
              <a:t> </a:t>
            </a:r>
            <a:r>
              <a:rPr lang="en-US" sz="3200" dirty="0" err="1" smtClean="0"/>
              <a:t>der</a:t>
            </a:r>
            <a:r>
              <a:rPr lang="en-US" sz="3200" dirty="0" smtClean="0"/>
              <a:t> </a:t>
            </a:r>
            <a:r>
              <a:rPr lang="en-US" sz="3200" dirty="0" err="1" smtClean="0"/>
              <a:t>Schweiz</a:t>
            </a:r>
            <a:r>
              <a:rPr lang="en-US" sz="3200" dirty="0" smtClean="0"/>
              <a:t>. </a:t>
            </a:r>
            <a:r>
              <a:rPr lang="en-US" sz="3200" dirty="0" err="1" smtClean="0"/>
              <a:t>Er</a:t>
            </a:r>
            <a:r>
              <a:rPr lang="en-US" sz="3200" dirty="0" smtClean="0"/>
              <a:t> </a:t>
            </a:r>
            <a:r>
              <a:rPr lang="en-US" sz="3200" dirty="0" err="1" smtClean="0"/>
              <a:t>fließt</a:t>
            </a:r>
            <a:r>
              <a:rPr lang="en-US" sz="3200" dirty="0" smtClean="0"/>
              <a:t> </a:t>
            </a:r>
            <a:r>
              <a:rPr lang="en-US" sz="3200" dirty="0" err="1" smtClean="0"/>
              <a:t>durch</a:t>
            </a:r>
            <a:r>
              <a:rPr lang="en-US" sz="3200" dirty="0" smtClean="0"/>
              <a:t> den Bodensee und </a:t>
            </a:r>
            <a:r>
              <a:rPr lang="en-US" sz="3200" dirty="0" err="1" smtClean="0"/>
              <a:t>dann</a:t>
            </a:r>
            <a:r>
              <a:rPr lang="en-US" sz="3200" dirty="0" smtClean="0"/>
              <a:t> von Basel(die </a:t>
            </a:r>
            <a:r>
              <a:rPr lang="en-US" sz="3200" dirty="0" err="1" smtClean="0"/>
              <a:t>Schweiz</a:t>
            </a:r>
            <a:r>
              <a:rPr lang="en-US" sz="3200" dirty="0" smtClean="0"/>
              <a:t>) </a:t>
            </a:r>
            <a:r>
              <a:rPr lang="en-US" sz="3200" dirty="0" err="1" smtClean="0"/>
              <a:t>nach</a:t>
            </a:r>
            <a:r>
              <a:rPr lang="en-US" sz="3200" dirty="0" smtClean="0"/>
              <a:t> </a:t>
            </a:r>
            <a:r>
              <a:rPr lang="en-US" sz="3200" dirty="0" err="1" smtClean="0"/>
              <a:t>Norden</a:t>
            </a:r>
            <a:r>
              <a:rPr lang="en-US" sz="3200" dirty="0" smtClean="0"/>
              <a:t>. </a:t>
            </a:r>
            <a:r>
              <a:rPr lang="en-US" sz="3200" dirty="0" err="1" smtClean="0"/>
              <a:t>Zur</a:t>
            </a:r>
            <a:r>
              <a:rPr lang="en-US" sz="3200" dirty="0" smtClean="0"/>
              <a:t> </a:t>
            </a:r>
            <a:r>
              <a:rPr lang="en-US" sz="3200" dirty="0" err="1" smtClean="0"/>
              <a:t>Schweiz</a:t>
            </a:r>
            <a:r>
              <a:rPr lang="en-US" sz="3200" dirty="0" smtClean="0"/>
              <a:t> und </a:t>
            </a:r>
            <a:r>
              <a:rPr lang="en-US" sz="3200" dirty="0" err="1" smtClean="0"/>
              <a:t>zu</a:t>
            </a:r>
            <a:r>
              <a:rPr lang="en-US" sz="3200" dirty="0" smtClean="0"/>
              <a:t> </a:t>
            </a:r>
            <a:r>
              <a:rPr lang="en-US" sz="3200" dirty="0" err="1" smtClean="0"/>
              <a:t>Frankreich</a:t>
            </a:r>
            <a:r>
              <a:rPr lang="en-US" sz="3200" dirty="0" smtClean="0"/>
              <a:t>  </a:t>
            </a:r>
            <a:r>
              <a:rPr lang="en-US" sz="3200" dirty="0" err="1" smtClean="0"/>
              <a:t>bildet</a:t>
            </a:r>
            <a:r>
              <a:rPr lang="en-US" sz="3200" dirty="0" smtClean="0"/>
              <a:t> </a:t>
            </a:r>
            <a:r>
              <a:rPr lang="en-US" sz="3200" dirty="0" err="1" smtClean="0"/>
              <a:t>er</a:t>
            </a:r>
            <a:r>
              <a:rPr lang="en-US" sz="3200" dirty="0" smtClean="0"/>
              <a:t> die </a:t>
            </a:r>
            <a:r>
              <a:rPr lang="en-US" sz="3200" dirty="0" err="1" smtClean="0"/>
              <a:t>Grenze</a:t>
            </a:r>
            <a:r>
              <a:rPr lang="en-US" sz="3200" dirty="0" smtClean="0"/>
              <a:t>.</a:t>
            </a:r>
            <a:br>
              <a:rPr lang="en-US" sz="3200" dirty="0" smtClean="0"/>
            </a:br>
            <a:r>
              <a:rPr lang="en-US" sz="3200" dirty="0" err="1" smtClean="0"/>
              <a:t>Er</a:t>
            </a:r>
            <a:r>
              <a:rPr lang="en-US" sz="3200" dirty="0" smtClean="0"/>
              <a:t> </a:t>
            </a:r>
            <a:r>
              <a:rPr lang="en-US" sz="3200" dirty="0" err="1" smtClean="0"/>
              <a:t>flie</a:t>
            </a:r>
            <a:r>
              <a:rPr lang="en-US" sz="3200" dirty="0" err="1" smtClean="0">
                <a:latin typeface="Trebuchet MS"/>
              </a:rPr>
              <a:t>ß</a:t>
            </a:r>
            <a:r>
              <a:rPr lang="en-US" sz="3200" dirty="0" err="1" smtClean="0"/>
              <a:t>t</a:t>
            </a:r>
            <a:r>
              <a:rPr lang="en-US" sz="3200" dirty="0" smtClean="0"/>
              <a:t> </a:t>
            </a:r>
            <a:r>
              <a:rPr lang="en-US" sz="3200" dirty="0" smtClean="0"/>
              <a:t>an </a:t>
            </a:r>
            <a:r>
              <a:rPr lang="en-US" sz="3200" dirty="0" err="1" smtClean="0"/>
              <a:t>Strassburg</a:t>
            </a:r>
            <a:r>
              <a:rPr lang="en-US" sz="3200" dirty="0" smtClean="0"/>
              <a:t>, Mainz,</a:t>
            </a:r>
            <a:br>
              <a:rPr lang="en-US" sz="3200" dirty="0" smtClean="0"/>
            </a:br>
            <a:r>
              <a:rPr lang="en-US" sz="3200" dirty="0" smtClean="0"/>
              <a:t> Bonn, </a:t>
            </a:r>
            <a:r>
              <a:rPr lang="en-US" sz="3200" dirty="0" smtClean="0"/>
              <a:t>Köln </a:t>
            </a:r>
            <a:r>
              <a:rPr lang="en-US" sz="3200" dirty="0" smtClean="0"/>
              <a:t>und </a:t>
            </a:r>
            <a:r>
              <a:rPr lang="en-US" sz="3200" dirty="0" smtClean="0"/>
              <a:t>Düsseldorf </a:t>
            </a:r>
            <a:r>
              <a:rPr lang="en-US" sz="3200" dirty="0" err="1" smtClean="0"/>
              <a:t>vorbei</a:t>
            </a:r>
            <a:r>
              <a:rPr lang="en-US" sz="3200" dirty="0" smtClean="0"/>
              <a:t> </a:t>
            </a:r>
            <a:br>
              <a:rPr lang="en-US" sz="3200" dirty="0" smtClean="0"/>
            </a:br>
            <a:r>
              <a:rPr lang="en-US" sz="3200" dirty="0" smtClean="0"/>
              <a:t>und </a:t>
            </a:r>
            <a:r>
              <a:rPr lang="en-US" sz="3200" dirty="0" err="1" smtClean="0"/>
              <a:t>durch</a:t>
            </a:r>
            <a:r>
              <a:rPr lang="en-US" sz="3200" dirty="0" smtClean="0"/>
              <a:t> Holland </a:t>
            </a:r>
            <a:r>
              <a:rPr lang="en-US" sz="3200" dirty="0" err="1" smtClean="0"/>
              <a:t>zur</a:t>
            </a:r>
            <a:r>
              <a:rPr lang="en-US" sz="3200" dirty="0" smtClean="0"/>
              <a:t> </a:t>
            </a:r>
            <a:r>
              <a:rPr lang="en-US" sz="3200" dirty="0" err="1" smtClean="0"/>
              <a:t>Nordsee</a:t>
            </a:r>
            <a:r>
              <a:rPr lang="en-US" sz="2000" dirty="0" smtClean="0"/>
              <a:t>.</a:t>
            </a:r>
            <a:endParaRPr lang="ru-RU" sz="2000" dirty="0"/>
          </a:p>
        </p:txBody>
      </p:sp>
    </p:spTree>
  </p:cSld>
  <p:clrMapOvr>
    <a:masterClrMapping/>
  </p:clrMapOvr>
  <p:transition spd="slow">
    <p:split orient="vert" dir="in"/>
    <p:sndAc>
      <p:stSnd>
        <p:snd r:embed="rId2" name="chimes.wav" builtIn="1"/>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Администратор\Мои документы\страноведенье\рейн\рейн4.jpg"/>
          <p:cNvPicPr>
            <a:picLocks noChangeAspect="1" noChangeArrowheads="1"/>
          </p:cNvPicPr>
          <p:nvPr/>
        </p:nvPicPr>
        <p:blipFill>
          <a:blip r:embed="rId3"/>
          <a:srcRect/>
          <a:stretch>
            <a:fillRect/>
          </a:stretch>
        </p:blipFill>
        <p:spPr bwMode="auto">
          <a:xfrm>
            <a:off x="357158" y="928670"/>
            <a:ext cx="8463891" cy="5357850"/>
          </a:xfrm>
          <a:prstGeom prst="rect">
            <a:avLst/>
          </a:prstGeom>
          <a:noFill/>
        </p:spPr>
      </p:pic>
    </p:spTree>
  </p:cSld>
  <p:clrMapOvr>
    <a:masterClrMapping/>
  </p:clrMapOvr>
  <p:transition spd="slow">
    <p:checker dir="vert"/>
    <p:sndAc>
      <p:stSnd>
        <p:snd r:embed="rId2" name="chimes.wav" builtIn="1"/>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normAutofit/>
          </a:bodyPr>
          <a:lstStyle/>
          <a:p>
            <a:pPr algn="ctr"/>
            <a:r>
              <a:rPr lang="en-US" dirty="0" smtClean="0"/>
              <a:t>Die </a:t>
            </a:r>
            <a:r>
              <a:rPr lang="en-US" dirty="0" err="1" smtClean="0"/>
              <a:t>grö</a:t>
            </a:r>
            <a:r>
              <a:rPr lang="en-US" dirty="0" err="1" smtClean="0">
                <a:latin typeface="Trebuchet MS"/>
              </a:rPr>
              <a:t>ß</a:t>
            </a:r>
            <a:r>
              <a:rPr lang="en-US" dirty="0" err="1" smtClean="0"/>
              <a:t>ste</a:t>
            </a:r>
            <a:r>
              <a:rPr lang="en-US" dirty="0" smtClean="0"/>
              <a:t> </a:t>
            </a:r>
            <a:r>
              <a:rPr lang="en-US" dirty="0" err="1" smtClean="0"/>
              <a:t>Städte</a:t>
            </a:r>
            <a:r>
              <a:rPr lang="en-US" dirty="0" smtClean="0"/>
              <a:t> </a:t>
            </a:r>
            <a:r>
              <a:rPr lang="en-US" dirty="0" smtClean="0"/>
              <a:t>am </a:t>
            </a:r>
            <a:r>
              <a:rPr lang="en-US" dirty="0" err="1" smtClean="0"/>
              <a:t>Rhein</a:t>
            </a:r>
            <a:endParaRPr lang="ru-RU" dirty="0"/>
          </a:p>
        </p:txBody>
      </p:sp>
      <p:sp>
        <p:nvSpPr>
          <p:cNvPr id="8" name="Содержимое 7"/>
          <p:cNvSpPr>
            <a:spLocks noGrp="1"/>
          </p:cNvSpPr>
          <p:nvPr>
            <p:ph sz="half" idx="1"/>
          </p:nvPr>
        </p:nvSpPr>
        <p:spPr/>
        <p:txBody>
          <a:bodyPr/>
          <a:lstStyle/>
          <a:p>
            <a:pPr algn="ctr">
              <a:buNone/>
            </a:pPr>
            <a:r>
              <a:rPr lang="en-US" dirty="0" smtClean="0"/>
              <a:t>Bonn</a:t>
            </a:r>
            <a:endParaRPr lang="ru-RU" dirty="0"/>
          </a:p>
        </p:txBody>
      </p:sp>
      <p:sp>
        <p:nvSpPr>
          <p:cNvPr id="9" name="Содержимое 8"/>
          <p:cNvSpPr>
            <a:spLocks noGrp="1"/>
          </p:cNvSpPr>
          <p:nvPr>
            <p:ph sz="half" idx="2"/>
          </p:nvPr>
        </p:nvSpPr>
        <p:spPr/>
        <p:txBody>
          <a:bodyPr/>
          <a:lstStyle/>
          <a:p>
            <a:pPr>
              <a:buNone/>
            </a:pPr>
            <a:endParaRPr lang="ru-RU" dirty="0"/>
          </a:p>
        </p:txBody>
      </p:sp>
      <p:pic>
        <p:nvPicPr>
          <p:cNvPr id="1026" name="Picture 2" descr="C:\Documents and Settings\Администратор\Мои документы\страноведенье\бонн\bonn_sightseeing.jpg"/>
          <p:cNvPicPr>
            <a:picLocks noChangeAspect="1" noChangeArrowheads="1"/>
          </p:cNvPicPr>
          <p:nvPr/>
        </p:nvPicPr>
        <p:blipFill>
          <a:blip r:embed="rId3"/>
          <a:srcRect/>
          <a:stretch>
            <a:fillRect/>
          </a:stretch>
        </p:blipFill>
        <p:spPr bwMode="auto">
          <a:xfrm>
            <a:off x="3857620" y="1500174"/>
            <a:ext cx="5000660" cy="4643470"/>
          </a:xfrm>
          <a:prstGeom prst="rect">
            <a:avLst/>
          </a:prstGeom>
          <a:noFill/>
        </p:spPr>
      </p:pic>
      <p:pic>
        <p:nvPicPr>
          <p:cNvPr id="1027" name="Picture 3" descr="C:\Documents and Settings\Администратор\Мои документы\страноведенье\бонн\Wappen-stadt-bonn.png"/>
          <p:cNvPicPr>
            <a:picLocks noChangeAspect="1" noChangeArrowheads="1"/>
          </p:cNvPicPr>
          <p:nvPr/>
        </p:nvPicPr>
        <p:blipFill>
          <a:blip r:embed="rId4"/>
          <a:srcRect/>
          <a:stretch>
            <a:fillRect/>
          </a:stretch>
        </p:blipFill>
        <p:spPr bwMode="auto">
          <a:xfrm>
            <a:off x="428596" y="2071678"/>
            <a:ext cx="3097023" cy="3571900"/>
          </a:xfrm>
          <a:prstGeom prst="rect">
            <a:avLst/>
          </a:prstGeom>
          <a:noFill/>
        </p:spPr>
      </p:pic>
    </p:spTree>
  </p:cSld>
  <p:clrMapOvr>
    <a:masterClrMapping/>
  </p:clrMapOvr>
  <p:transition spd="slow">
    <p:wheel/>
    <p:sndAc>
      <p:stSnd>
        <p:snd r:embed="rId2" name="chimes.wav" builtIn="1"/>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Заголовок 14"/>
          <p:cNvSpPr>
            <a:spLocks noGrp="1"/>
          </p:cNvSpPr>
          <p:nvPr>
            <p:ph type="title"/>
          </p:nvPr>
        </p:nvSpPr>
        <p:spPr>
          <a:xfrm>
            <a:off x="457200" y="253536"/>
            <a:ext cx="8043890" cy="532258"/>
          </a:xfrm>
        </p:spPr>
        <p:txBody>
          <a:bodyPr>
            <a:normAutofit/>
          </a:bodyPr>
          <a:lstStyle/>
          <a:p>
            <a:pPr algn="ctr"/>
            <a:r>
              <a:rPr lang="en-US" sz="2800" dirty="0" smtClean="0"/>
              <a:t>Bonn </a:t>
            </a:r>
            <a:r>
              <a:rPr lang="en-US" sz="2800" dirty="0" err="1" smtClean="0"/>
              <a:t>liegt</a:t>
            </a:r>
            <a:r>
              <a:rPr lang="en-US" sz="2800" dirty="0" smtClean="0"/>
              <a:t> am </a:t>
            </a:r>
            <a:r>
              <a:rPr lang="en-US" sz="2800" dirty="0" err="1" smtClean="0"/>
              <a:t>linken</a:t>
            </a:r>
            <a:r>
              <a:rPr lang="en-US" sz="2800" dirty="0" smtClean="0"/>
              <a:t> </a:t>
            </a:r>
            <a:r>
              <a:rPr lang="en-US" sz="2800" dirty="0" err="1" smtClean="0"/>
              <a:t>Rheinufer</a:t>
            </a:r>
            <a:r>
              <a:rPr lang="en-US" sz="2800" dirty="0" smtClean="0"/>
              <a:t> </a:t>
            </a:r>
            <a:endParaRPr lang="ru-RU" sz="2800" dirty="0"/>
          </a:p>
        </p:txBody>
      </p:sp>
      <p:sp>
        <p:nvSpPr>
          <p:cNvPr id="16" name="Содержимое 15"/>
          <p:cNvSpPr>
            <a:spLocks noGrp="1"/>
          </p:cNvSpPr>
          <p:nvPr>
            <p:ph sz="half" idx="1"/>
          </p:nvPr>
        </p:nvSpPr>
        <p:spPr/>
        <p:txBody>
          <a:bodyPr>
            <a:normAutofit fontScale="92500" lnSpcReduction="20000"/>
          </a:bodyPr>
          <a:lstStyle/>
          <a:p>
            <a:pPr>
              <a:buNone/>
            </a:pPr>
            <a:r>
              <a:rPr lang="en-US" dirty="0" smtClean="0"/>
              <a:t>   </a:t>
            </a:r>
            <a:r>
              <a:rPr lang="en-US" sz="2400" dirty="0" err="1" smtClean="0"/>
              <a:t>im</a:t>
            </a:r>
            <a:r>
              <a:rPr lang="en-US" sz="2400" dirty="0" smtClean="0"/>
              <a:t> </a:t>
            </a:r>
            <a:r>
              <a:rPr lang="en-US" sz="2400" dirty="0" err="1" smtClean="0"/>
              <a:t>Bundesland</a:t>
            </a:r>
            <a:endParaRPr lang="en-US" sz="2400" dirty="0" smtClean="0"/>
          </a:p>
          <a:p>
            <a:pPr>
              <a:buNone/>
            </a:pPr>
            <a:r>
              <a:rPr lang="en-US" sz="2400" dirty="0" smtClean="0"/>
              <a:t> </a:t>
            </a:r>
            <a:r>
              <a:rPr lang="en-US" sz="2400" dirty="0" err="1" smtClean="0"/>
              <a:t>Nordrhein-Westfaien</a:t>
            </a:r>
            <a:r>
              <a:rPr lang="en-US" sz="2400" dirty="0" smtClean="0"/>
              <a:t>. </a:t>
            </a:r>
          </a:p>
          <a:p>
            <a:pPr>
              <a:buNone/>
            </a:pPr>
            <a:r>
              <a:rPr lang="en-US" sz="2400" dirty="0" smtClean="0"/>
              <a:t>Die </a:t>
            </a:r>
            <a:r>
              <a:rPr lang="en-US" sz="2400" dirty="0" err="1" smtClean="0"/>
              <a:t>Stadt</a:t>
            </a:r>
            <a:r>
              <a:rPr lang="en-US" sz="2400" dirty="0" smtClean="0"/>
              <a:t> </a:t>
            </a:r>
            <a:r>
              <a:rPr lang="en-US" sz="2400" dirty="0" err="1" smtClean="0"/>
              <a:t>wurde</a:t>
            </a:r>
            <a:r>
              <a:rPr lang="en-US" sz="2400" dirty="0" smtClean="0"/>
              <a:t> </a:t>
            </a:r>
            <a:r>
              <a:rPr lang="en-US" sz="2400" dirty="0" err="1" smtClean="0"/>
              <a:t>als</a:t>
            </a:r>
            <a:endParaRPr lang="en-US" sz="2400" dirty="0" smtClean="0"/>
          </a:p>
          <a:p>
            <a:pPr>
              <a:buNone/>
            </a:pPr>
            <a:r>
              <a:rPr lang="en-US" sz="2400" dirty="0" smtClean="0"/>
              <a:t> </a:t>
            </a:r>
            <a:r>
              <a:rPr lang="en-US" sz="2400" dirty="0" err="1" smtClean="0"/>
              <a:t>römische</a:t>
            </a:r>
            <a:r>
              <a:rPr lang="en-US" sz="2400" dirty="0" smtClean="0"/>
              <a:t> </a:t>
            </a:r>
            <a:r>
              <a:rPr lang="en-US" sz="2400" dirty="0" err="1" smtClean="0"/>
              <a:t>Festung</a:t>
            </a:r>
            <a:r>
              <a:rPr lang="en-US" sz="2400" dirty="0" smtClean="0"/>
              <a:t> </a:t>
            </a:r>
            <a:r>
              <a:rPr lang="en-US" sz="2400" dirty="0" err="1" smtClean="0"/>
              <a:t>gegrün</a:t>
            </a:r>
            <a:r>
              <a:rPr lang="ru-RU" sz="2400" dirty="0" smtClean="0"/>
              <a:t>- </a:t>
            </a:r>
            <a:r>
              <a:rPr lang="en-US" sz="2400" dirty="0" smtClean="0"/>
              <a:t>det</a:t>
            </a:r>
            <a:r>
              <a:rPr lang="en-US" sz="2400" dirty="0" smtClean="0"/>
              <a:t>.</a:t>
            </a:r>
          </a:p>
          <a:p>
            <a:pPr>
              <a:buNone/>
            </a:pPr>
            <a:r>
              <a:rPr lang="en-US" sz="2400" dirty="0" smtClean="0"/>
              <a:t> 1243 </a:t>
            </a:r>
          </a:p>
          <a:p>
            <a:pPr>
              <a:buNone/>
            </a:pPr>
            <a:r>
              <a:rPr lang="en-US" sz="2400" dirty="0" err="1" smtClean="0"/>
              <a:t>erhielt</a:t>
            </a:r>
            <a:r>
              <a:rPr lang="en-US" sz="2400" dirty="0" smtClean="0"/>
              <a:t> Bonn </a:t>
            </a:r>
            <a:r>
              <a:rPr lang="en-US" sz="2400" dirty="0" err="1" smtClean="0"/>
              <a:t>Stadtrecht</a:t>
            </a:r>
            <a:r>
              <a:rPr lang="en-US" sz="2400" dirty="0" smtClean="0"/>
              <a:t>. </a:t>
            </a:r>
          </a:p>
          <a:p>
            <a:pPr>
              <a:buNone/>
            </a:pPr>
            <a:r>
              <a:rPr lang="en-US" sz="2400" dirty="0" smtClean="0"/>
              <a:t>Lange </a:t>
            </a:r>
            <a:r>
              <a:rPr lang="en-US" sz="2400" dirty="0" err="1" smtClean="0"/>
              <a:t>Zeit</a:t>
            </a:r>
            <a:r>
              <a:rPr lang="en-US" sz="2400" dirty="0" smtClean="0"/>
              <a:t> </a:t>
            </a:r>
            <a:r>
              <a:rPr lang="en-US" sz="2400" dirty="0" err="1" smtClean="0"/>
              <a:t>lebte</a:t>
            </a:r>
            <a:r>
              <a:rPr lang="en-US" sz="2400" dirty="0" smtClean="0"/>
              <a:t> Bonn</a:t>
            </a:r>
          </a:p>
          <a:p>
            <a:pPr>
              <a:buNone/>
            </a:pPr>
            <a:r>
              <a:rPr lang="en-US" sz="2400" dirty="0" smtClean="0"/>
              <a:t> </a:t>
            </a:r>
            <a:r>
              <a:rPr lang="en-US" sz="2400" dirty="0" err="1" smtClean="0"/>
              <a:t>als</a:t>
            </a:r>
            <a:r>
              <a:rPr lang="en-US" sz="2400" dirty="0" smtClean="0"/>
              <a:t> </a:t>
            </a:r>
            <a:r>
              <a:rPr lang="en-US" sz="2400" dirty="0" err="1" smtClean="0"/>
              <a:t>ein</a:t>
            </a:r>
            <a:r>
              <a:rPr lang="en-US" sz="2400" dirty="0" smtClean="0"/>
              <a:t> </a:t>
            </a:r>
            <a:r>
              <a:rPr lang="en-US" sz="2400" dirty="0" err="1" smtClean="0"/>
              <a:t>stilles</a:t>
            </a:r>
            <a:r>
              <a:rPr lang="en-US" sz="2400" dirty="0" smtClean="0"/>
              <a:t> </a:t>
            </a:r>
            <a:r>
              <a:rPr lang="en-US" sz="2400" dirty="0" err="1" smtClean="0"/>
              <a:t>Städtchen</a:t>
            </a:r>
            <a:r>
              <a:rPr lang="en-US" sz="2400" dirty="0" smtClean="0"/>
              <a:t> </a:t>
            </a:r>
            <a:endParaRPr lang="en-US" sz="2400" dirty="0" smtClean="0"/>
          </a:p>
          <a:p>
            <a:pPr>
              <a:buNone/>
            </a:pPr>
            <a:r>
              <a:rPr lang="en-US" sz="2400" dirty="0" err="1" smtClean="0"/>
              <a:t>mit</a:t>
            </a:r>
            <a:r>
              <a:rPr lang="en-US" sz="2400" dirty="0" smtClean="0"/>
              <a:t> </a:t>
            </a:r>
          </a:p>
          <a:p>
            <a:pPr>
              <a:buNone/>
            </a:pPr>
            <a:r>
              <a:rPr lang="en-US" sz="2400" dirty="0" err="1" smtClean="0"/>
              <a:t>nur</a:t>
            </a:r>
            <a:r>
              <a:rPr lang="en-US" sz="2400" dirty="0" smtClean="0"/>
              <a:t> </a:t>
            </a:r>
            <a:r>
              <a:rPr lang="en-US" sz="2400" dirty="0" err="1" smtClean="0"/>
              <a:t>wenigen</a:t>
            </a:r>
            <a:r>
              <a:rPr lang="en-US" sz="2400" dirty="0" smtClean="0"/>
              <a:t> </a:t>
            </a:r>
            <a:r>
              <a:rPr lang="en-US" sz="2400" dirty="0" err="1" smtClean="0"/>
              <a:t>industriellen</a:t>
            </a:r>
            <a:r>
              <a:rPr lang="en-US" sz="2400" dirty="0" smtClean="0"/>
              <a:t> </a:t>
            </a:r>
            <a:r>
              <a:rPr lang="en-US" sz="2400" dirty="0" err="1" smtClean="0"/>
              <a:t>Kleinbetrieben</a:t>
            </a:r>
            <a:r>
              <a:rPr lang="en-US" sz="2400" dirty="0" smtClean="0"/>
              <a:t> </a:t>
            </a:r>
            <a:r>
              <a:rPr lang="en-US" sz="2400" dirty="0" err="1" smtClean="0"/>
              <a:t>dahin</a:t>
            </a:r>
            <a:r>
              <a:rPr lang="en-US" sz="2400" dirty="0" smtClean="0"/>
              <a:t>. </a:t>
            </a:r>
          </a:p>
          <a:p>
            <a:pPr>
              <a:buNone/>
            </a:pPr>
            <a:r>
              <a:rPr lang="en-US" sz="2400" dirty="0" smtClean="0"/>
              <a:t>1949 </a:t>
            </a:r>
            <a:r>
              <a:rPr lang="en-US" sz="2400" dirty="0" err="1" smtClean="0"/>
              <a:t>wurde</a:t>
            </a:r>
            <a:r>
              <a:rPr lang="en-US" sz="2400" dirty="0" smtClean="0"/>
              <a:t> Bonn </a:t>
            </a:r>
            <a:r>
              <a:rPr lang="en-US" sz="2400" dirty="0" err="1" smtClean="0"/>
              <a:t>zur</a:t>
            </a:r>
            <a:r>
              <a:rPr lang="en-US" sz="2400" dirty="0" smtClean="0"/>
              <a:t> </a:t>
            </a:r>
            <a:r>
              <a:rPr lang="en-US" sz="2400" dirty="0" err="1" smtClean="0"/>
              <a:t>Hauptstadt</a:t>
            </a:r>
            <a:r>
              <a:rPr lang="en-US" sz="2400" dirty="0" smtClean="0"/>
              <a:t> </a:t>
            </a:r>
            <a:r>
              <a:rPr lang="en-US" sz="2400" dirty="0" err="1" smtClean="0"/>
              <a:t>der</a:t>
            </a:r>
            <a:r>
              <a:rPr lang="en-US" sz="2400" dirty="0" smtClean="0"/>
              <a:t> </a:t>
            </a:r>
            <a:r>
              <a:rPr lang="en-US" sz="2400" dirty="0" smtClean="0"/>
              <a:t>BRD</a:t>
            </a:r>
            <a:r>
              <a:rPr lang="ru-RU" sz="2400" dirty="0" smtClean="0"/>
              <a:t>     </a:t>
            </a:r>
            <a:r>
              <a:rPr lang="en-US" sz="2400" dirty="0" smtClean="0"/>
              <a:t> </a:t>
            </a:r>
            <a:r>
              <a:rPr lang="en-US" sz="2400" dirty="0" err="1" smtClean="0"/>
              <a:t>erklärt</a:t>
            </a:r>
            <a:r>
              <a:rPr lang="en-US" sz="2400" dirty="0" smtClean="0"/>
              <a:t>.</a:t>
            </a:r>
            <a:endParaRPr lang="ru-RU" sz="2400" dirty="0"/>
          </a:p>
        </p:txBody>
      </p:sp>
      <p:sp>
        <p:nvSpPr>
          <p:cNvPr id="17" name="Содержимое 16"/>
          <p:cNvSpPr>
            <a:spLocks noGrp="1"/>
          </p:cNvSpPr>
          <p:nvPr>
            <p:ph sz="half" idx="2"/>
          </p:nvPr>
        </p:nvSpPr>
        <p:spPr/>
        <p:txBody>
          <a:bodyPr>
            <a:normAutofit fontScale="92500" lnSpcReduction="20000"/>
          </a:bodyPr>
          <a:lstStyle/>
          <a:p>
            <a:pPr>
              <a:buNone/>
            </a:pPr>
            <a:endParaRPr lang="ru-RU" dirty="0"/>
          </a:p>
        </p:txBody>
      </p:sp>
      <p:pic>
        <p:nvPicPr>
          <p:cNvPr id="1026" name="Picture 2" descr="C:\Documents and Settings\Администратор\Мои документы\страноведенье\бонн\foto_germania_032_Bonn_Town_Hall.jpg"/>
          <p:cNvPicPr>
            <a:picLocks noChangeAspect="1" noChangeArrowheads="1"/>
          </p:cNvPicPr>
          <p:nvPr/>
        </p:nvPicPr>
        <p:blipFill>
          <a:blip r:embed="rId3"/>
          <a:srcRect/>
          <a:stretch>
            <a:fillRect/>
          </a:stretch>
        </p:blipFill>
        <p:spPr bwMode="auto">
          <a:xfrm>
            <a:off x="3857620" y="1571612"/>
            <a:ext cx="5136168" cy="4722788"/>
          </a:xfrm>
          <a:prstGeom prst="rect">
            <a:avLst/>
          </a:prstGeom>
          <a:noFill/>
        </p:spPr>
      </p:pic>
    </p:spTree>
  </p:cSld>
  <p:clrMapOvr>
    <a:masterClrMapping/>
  </p:clrMapOvr>
  <p:transition spd="slow">
    <p:plus/>
    <p:sndAc>
      <p:stSnd>
        <p:snd r:embed="rId2" name="chimes.wav" builtIn="1"/>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pPr algn="ctr"/>
            <a:r>
              <a:rPr lang="en-US" dirty="0" smtClean="0"/>
              <a:t>Bonn </a:t>
            </a:r>
            <a:endParaRPr lang="ru-RU" dirty="0"/>
          </a:p>
        </p:txBody>
      </p:sp>
      <p:pic>
        <p:nvPicPr>
          <p:cNvPr id="2050" name="Picture 2" descr="C:\Documents and Settings\Администратор\Мои документы\страноведенье\бонн\бонн1.jpg"/>
          <p:cNvPicPr>
            <a:picLocks noChangeAspect="1" noChangeArrowheads="1"/>
          </p:cNvPicPr>
          <p:nvPr/>
        </p:nvPicPr>
        <p:blipFill>
          <a:blip r:embed="rId3"/>
          <a:srcRect/>
          <a:stretch>
            <a:fillRect/>
          </a:stretch>
        </p:blipFill>
        <p:spPr bwMode="auto">
          <a:xfrm>
            <a:off x="1643042" y="1428736"/>
            <a:ext cx="6143668" cy="5072098"/>
          </a:xfrm>
          <a:prstGeom prst="rect">
            <a:avLst/>
          </a:prstGeom>
          <a:noFill/>
        </p:spPr>
      </p:pic>
    </p:spTree>
  </p:cSld>
  <p:clrMapOvr>
    <a:masterClrMapping/>
  </p:clrMapOvr>
  <p:transition spd="slow">
    <p:push dir="d"/>
    <p:sndAc>
      <p:stSnd>
        <p:snd r:embed="rId2" name="chimes.wav" builtIn="1"/>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pPr algn="ctr"/>
            <a:r>
              <a:rPr lang="en-US" dirty="0" smtClean="0"/>
              <a:t>Köln</a:t>
            </a:r>
            <a:endParaRPr lang="ru-RU" dirty="0"/>
          </a:p>
        </p:txBody>
      </p:sp>
      <p:sp>
        <p:nvSpPr>
          <p:cNvPr id="2" name="Содержимое 1"/>
          <p:cNvSpPr>
            <a:spLocks noGrp="1"/>
          </p:cNvSpPr>
          <p:nvPr>
            <p:ph sz="half" idx="1"/>
          </p:nvPr>
        </p:nvSpPr>
        <p:spPr/>
        <p:txBody>
          <a:bodyPr>
            <a:normAutofit/>
          </a:bodyPr>
          <a:lstStyle/>
          <a:p>
            <a:pPr algn="ctr">
              <a:buNone/>
            </a:pPr>
            <a:r>
              <a:rPr lang="en-US" sz="2400" dirty="0" smtClean="0"/>
              <a:t>Köln</a:t>
            </a:r>
            <a:r>
              <a:rPr lang="en-US" sz="2400" dirty="0" smtClean="0"/>
              <a:t>, die </a:t>
            </a:r>
            <a:r>
              <a:rPr lang="en-US" sz="2400" dirty="0" err="1" smtClean="0"/>
              <a:t>uralte</a:t>
            </a:r>
            <a:r>
              <a:rPr lang="en-US" sz="2400" dirty="0" smtClean="0"/>
              <a:t> </a:t>
            </a:r>
            <a:r>
              <a:rPr lang="en-US" sz="2400" dirty="0" err="1" smtClean="0"/>
              <a:t>Universitäts</a:t>
            </a:r>
            <a:r>
              <a:rPr lang="en-US" sz="2400" dirty="0" smtClean="0"/>
              <a:t>-</a:t>
            </a:r>
            <a:r>
              <a:rPr lang="en-US" sz="2400" dirty="0" smtClean="0"/>
              <a:t>, </a:t>
            </a:r>
            <a:r>
              <a:rPr lang="en-US" sz="2400" dirty="0" err="1" smtClean="0"/>
              <a:t>Messe</a:t>
            </a:r>
            <a:r>
              <a:rPr lang="en-US" sz="2400" dirty="0" smtClean="0"/>
              <a:t>- und </a:t>
            </a:r>
            <a:r>
              <a:rPr lang="en-US" sz="2400" dirty="0" err="1" smtClean="0"/>
              <a:t>Hafenstadt</a:t>
            </a:r>
            <a:r>
              <a:rPr lang="en-US" sz="2400" dirty="0" smtClean="0"/>
              <a:t>,  </a:t>
            </a:r>
            <a:r>
              <a:rPr lang="en-US" sz="2400" dirty="0" err="1" smtClean="0"/>
              <a:t>zählt</a:t>
            </a:r>
            <a:r>
              <a:rPr lang="en-US" sz="2400" dirty="0" smtClean="0"/>
              <a:t> </a:t>
            </a:r>
            <a:endParaRPr lang="en-US" sz="2400" dirty="0" smtClean="0"/>
          </a:p>
          <a:p>
            <a:pPr algn="ctr">
              <a:buNone/>
            </a:pPr>
            <a:r>
              <a:rPr lang="en-US" sz="2400" dirty="0" err="1" smtClean="0"/>
              <a:t>zu</a:t>
            </a:r>
            <a:r>
              <a:rPr lang="en-US" sz="2400" dirty="0" smtClean="0"/>
              <a:t> den </a:t>
            </a:r>
            <a:r>
              <a:rPr lang="en-US" sz="2400" dirty="0" err="1" smtClean="0"/>
              <a:t>grö</a:t>
            </a:r>
            <a:r>
              <a:rPr lang="en-US" sz="2400" dirty="0" err="1" smtClean="0">
                <a:latin typeface="Trebuchet MS"/>
              </a:rPr>
              <a:t>ß</a:t>
            </a:r>
            <a:r>
              <a:rPr lang="en-US" sz="2400" dirty="0" err="1" smtClean="0"/>
              <a:t>ten</a:t>
            </a:r>
            <a:r>
              <a:rPr lang="en-US" sz="2400" dirty="0" smtClean="0"/>
              <a:t> </a:t>
            </a:r>
            <a:r>
              <a:rPr lang="en-US" sz="2400" dirty="0" err="1" smtClean="0"/>
              <a:t>Städten</a:t>
            </a:r>
            <a:r>
              <a:rPr lang="en-US" sz="2400" dirty="0" smtClean="0"/>
              <a:t> </a:t>
            </a:r>
            <a:r>
              <a:rPr lang="en-US" sz="2400" dirty="0" err="1" smtClean="0"/>
              <a:t>der</a:t>
            </a:r>
            <a:r>
              <a:rPr lang="en-US" sz="2400" dirty="0" smtClean="0"/>
              <a:t> BRD. </a:t>
            </a:r>
          </a:p>
          <a:p>
            <a:pPr algn="ctr">
              <a:buNone/>
            </a:pPr>
            <a:r>
              <a:rPr lang="en-US" sz="2400" dirty="0" smtClean="0"/>
              <a:t>Köln </a:t>
            </a:r>
            <a:r>
              <a:rPr lang="en-US" sz="2400" dirty="0" err="1" smtClean="0"/>
              <a:t>wurde</a:t>
            </a:r>
            <a:r>
              <a:rPr lang="en-US" sz="2400" dirty="0" smtClean="0"/>
              <a:t> </a:t>
            </a:r>
            <a:r>
              <a:rPr lang="en-US" sz="2400" dirty="0" err="1" smtClean="0"/>
              <a:t>im</a:t>
            </a:r>
            <a:r>
              <a:rPr lang="en-US" sz="2400" dirty="0" smtClean="0"/>
              <a:t> </a:t>
            </a:r>
          </a:p>
          <a:p>
            <a:pPr algn="ctr">
              <a:buNone/>
            </a:pPr>
            <a:r>
              <a:rPr lang="en-US" sz="2400" dirty="0" smtClean="0"/>
              <a:t>1. </a:t>
            </a:r>
            <a:r>
              <a:rPr lang="en-US" sz="2400" dirty="0" err="1" smtClean="0"/>
              <a:t>Jahrhundert</a:t>
            </a:r>
            <a:r>
              <a:rPr lang="en-US" sz="2400" dirty="0" smtClean="0"/>
              <a:t>  von </a:t>
            </a:r>
            <a:r>
              <a:rPr lang="en-US" sz="2400" dirty="0" err="1" smtClean="0"/>
              <a:t>Römern</a:t>
            </a:r>
            <a:r>
              <a:rPr lang="en-US" sz="2400" dirty="0" smtClean="0"/>
              <a:t> </a:t>
            </a:r>
            <a:r>
              <a:rPr lang="en-US" sz="2400" dirty="0" err="1" smtClean="0"/>
              <a:t>gegründet</a:t>
            </a:r>
            <a:r>
              <a:rPr lang="en-US" sz="2400" dirty="0" smtClean="0"/>
              <a:t>. </a:t>
            </a:r>
          </a:p>
          <a:p>
            <a:pPr algn="ctr">
              <a:buNone/>
            </a:pPr>
            <a:r>
              <a:rPr lang="en-US" sz="2400" dirty="0" smtClean="0"/>
              <a:t>Die </a:t>
            </a:r>
            <a:r>
              <a:rPr lang="en-US" sz="2400" dirty="0" err="1" smtClean="0"/>
              <a:t>hohen</a:t>
            </a:r>
            <a:r>
              <a:rPr lang="en-US" sz="2400" dirty="0" smtClean="0"/>
              <a:t> </a:t>
            </a:r>
            <a:r>
              <a:rPr lang="en-US" sz="2400" dirty="0" err="1" smtClean="0"/>
              <a:t>Türme</a:t>
            </a:r>
            <a:r>
              <a:rPr lang="en-US" sz="2400" dirty="0" smtClean="0"/>
              <a:t> </a:t>
            </a:r>
            <a:r>
              <a:rPr lang="en-US" sz="2400" dirty="0" smtClean="0"/>
              <a:t>des </a:t>
            </a:r>
            <a:r>
              <a:rPr lang="en-US" sz="2400" dirty="0" err="1" smtClean="0"/>
              <a:t>Kölners</a:t>
            </a:r>
            <a:r>
              <a:rPr lang="en-US" sz="2400" dirty="0" smtClean="0"/>
              <a:t> </a:t>
            </a:r>
            <a:r>
              <a:rPr lang="en-US" sz="2400" dirty="0" smtClean="0"/>
              <a:t>Domes, die </a:t>
            </a:r>
            <a:r>
              <a:rPr lang="en-US" sz="2400" dirty="0" err="1" smtClean="0"/>
              <a:t>Brücken</a:t>
            </a:r>
            <a:r>
              <a:rPr lang="en-US" sz="2400" dirty="0" smtClean="0"/>
              <a:t> </a:t>
            </a:r>
            <a:r>
              <a:rPr lang="en-US" sz="2400" dirty="0" err="1" smtClean="0"/>
              <a:t>prägen</a:t>
            </a:r>
            <a:r>
              <a:rPr lang="en-US" sz="2400" dirty="0" smtClean="0"/>
              <a:t> </a:t>
            </a:r>
            <a:r>
              <a:rPr lang="en-US" sz="2400" dirty="0" smtClean="0"/>
              <a:t>das </a:t>
            </a:r>
            <a:r>
              <a:rPr lang="en-US" sz="2400" dirty="0" err="1" smtClean="0"/>
              <a:t>Stadtbild</a:t>
            </a:r>
            <a:r>
              <a:rPr lang="en-US" sz="2400" dirty="0" smtClean="0"/>
              <a:t>.</a:t>
            </a:r>
            <a:endParaRPr lang="ru-RU" sz="2400" dirty="0"/>
          </a:p>
        </p:txBody>
      </p:sp>
      <p:sp>
        <p:nvSpPr>
          <p:cNvPr id="3" name="Содержимое 2"/>
          <p:cNvSpPr>
            <a:spLocks noGrp="1"/>
          </p:cNvSpPr>
          <p:nvPr>
            <p:ph sz="half" idx="2"/>
          </p:nvPr>
        </p:nvSpPr>
        <p:spPr/>
        <p:txBody>
          <a:bodyPr/>
          <a:lstStyle/>
          <a:p>
            <a:endParaRPr lang="ru-RU" dirty="0"/>
          </a:p>
        </p:txBody>
      </p:sp>
      <p:pic>
        <p:nvPicPr>
          <p:cNvPr id="1026" name="Picture 2" descr="C:\Documents and Settings\Администратор\Мои документы\страноведенье\кёльн\3c2cc004c07b982a3e39fa83ec75a4bd_big.jpg"/>
          <p:cNvPicPr>
            <a:picLocks noChangeAspect="1" noChangeArrowheads="1"/>
          </p:cNvPicPr>
          <p:nvPr/>
        </p:nvPicPr>
        <p:blipFill>
          <a:blip r:embed="rId3"/>
          <a:srcRect/>
          <a:stretch>
            <a:fillRect/>
          </a:stretch>
        </p:blipFill>
        <p:spPr bwMode="auto">
          <a:xfrm>
            <a:off x="4572000" y="1500174"/>
            <a:ext cx="4143404" cy="4929198"/>
          </a:xfrm>
          <a:prstGeom prst="rect">
            <a:avLst/>
          </a:prstGeom>
          <a:noFill/>
        </p:spPr>
      </p:pic>
    </p:spTree>
  </p:cSld>
  <p:clrMapOvr>
    <a:masterClrMapping/>
  </p:clrMapOvr>
  <p:transition spd="slow">
    <p:cover dir="ld"/>
    <p:sndAc>
      <p:stSnd>
        <p:snd r:embed="rId2" name="chimes.wav" builtIn="1"/>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en-US" dirty="0" err="1" smtClean="0"/>
              <a:t>Sehensw</a:t>
            </a:r>
            <a:r>
              <a:rPr lang="en-US" sz="4800" dirty="0" err="1" smtClean="0"/>
              <a:t>ü</a:t>
            </a:r>
            <a:r>
              <a:rPr lang="en-US" dirty="0" err="1" smtClean="0"/>
              <a:t>rdigkeiten</a:t>
            </a:r>
            <a:r>
              <a:rPr lang="en-US" dirty="0" smtClean="0"/>
              <a:t> </a:t>
            </a:r>
            <a:r>
              <a:rPr lang="en-US" dirty="0" smtClean="0"/>
              <a:t>von </a:t>
            </a:r>
            <a:r>
              <a:rPr lang="en-US" dirty="0" smtClean="0"/>
              <a:t>Köln</a:t>
            </a:r>
            <a:endParaRPr lang="ru-RU" dirty="0"/>
          </a:p>
        </p:txBody>
      </p:sp>
      <p:sp>
        <p:nvSpPr>
          <p:cNvPr id="2" name="Содержимое 1"/>
          <p:cNvSpPr>
            <a:spLocks noGrp="1"/>
          </p:cNvSpPr>
          <p:nvPr>
            <p:ph sz="half" idx="1"/>
          </p:nvPr>
        </p:nvSpPr>
        <p:spPr/>
        <p:txBody>
          <a:bodyPr/>
          <a:lstStyle/>
          <a:p>
            <a:endParaRPr lang="ru-RU"/>
          </a:p>
        </p:txBody>
      </p:sp>
      <p:sp>
        <p:nvSpPr>
          <p:cNvPr id="3" name="Содержимое 2"/>
          <p:cNvSpPr>
            <a:spLocks noGrp="1"/>
          </p:cNvSpPr>
          <p:nvPr>
            <p:ph sz="half" idx="2"/>
          </p:nvPr>
        </p:nvSpPr>
        <p:spPr/>
        <p:txBody>
          <a:bodyPr/>
          <a:lstStyle/>
          <a:p>
            <a:endParaRPr lang="ru-RU"/>
          </a:p>
        </p:txBody>
      </p:sp>
      <p:pic>
        <p:nvPicPr>
          <p:cNvPr id="2050" name="Picture 2" descr="C:\Documents and Settings\Администратор\Мои документы\страноведенье\кёльн\%D0%B4%D0%B2%D0%BE%D1%80%D0%B5%D1%86.jpg"/>
          <p:cNvPicPr>
            <a:picLocks noChangeAspect="1" noChangeArrowheads="1"/>
          </p:cNvPicPr>
          <p:nvPr/>
        </p:nvPicPr>
        <p:blipFill>
          <a:blip r:embed="rId3"/>
          <a:srcRect/>
          <a:stretch>
            <a:fillRect/>
          </a:stretch>
        </p:blipFill>
        <p:spPr bwMode="auto">
          <a:xfrm>
            <a:off x="428596" y="1643050"/>
            <a:ext cx="4078818" cy="4572032"/>
          </a:xfrm>
          <a:prstGeom prst="rect">
            <a:avLst/>
          </a:prstGeom>
          <a:noFill/>
        </p:spPr>
      </p:pic>
      <p:pic>
        <p:nvPicPr>
          <p:cNvPr id="2051" name="Picture 3" descr="C:\Documents and Settings\Администратор\Мои документы\страноведенье\кёльн\12.jpg"/>
          <p:cNvPicPr>
            <a:picLocks noChangeAspect="1" noChangeArrowheads="1"/>
          </p:cNvPicPr>
          <p:nvPr/>
        </p:nvPicPr>
        <p:blipFill>
          <a:blip r:embed="rId4"/>
          <a:srcRect/>
          <a:stretch>
            <a:fillRect/>
          </a:stretch>
        </p:blipFill>
        <p:spPr bwMode="auto">
          <a:xfrm>
            <a:off x="4643438" y="1585225"/>
            <a:ext cx="4143404" cy="4701295"/>
          </a:xfrm>
          <a:prstGeom prst="rect">
            <a:avLst/>
          </a:prstGeom>
          <a:noFill/>
        </p:spPr>
      </p:pic>
    </p:spTree>
  </p:cSld>
  <p:clrMapOvr>
    <a:masterClrMapping/>
  </p:clrMapOvr>
  <p:transition spd="slow">
    <p:cover dir="d"/>
    <p:sndAc>
      <p:stSnd>
        <p:snd r:embed="rId2" name="chimes.wav" builtIn="1"/>
      </p:stSnd>
    </p:sndAc>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Литейная">
  <a:themeElements>
    <a:clrScheme name="Литейная">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Литейная">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Литейная">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231</TotalTime>
  <Words>275</Words>
  <Application>Microsoft Office PowerPoint</Application>
  <PresentationFormat>Экран (4:3)</PresentationFormat>
  <Paragraphs>44</Paragraphs>
  <Slides>20</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Литейная</vt:lpstr>
      <vt:lpstr>Den Rhein entlang</vt:lpstr>
      <vt:lpstr>Слайд 2</vt:lpstr>
      <vt:lpstr>Der Rhein kommt aus der Schweiz. Er fließt durch den Bodensee und dann von Basel(die Schweiz) nach Norden. Zur Schweiz und zu Frankreich  bildet er die Grenze. Er fließt an Strassburg, Mainz,  Bonn, Köln und Düsseldorf vorbei  und durch Holland zur Nordsee.</vt:lpstr>
      <vt:lpstr>Слайд 4</vt:lpstr>
      <vt:lpstr>Die größste Städte am Rhein</vt:lpstr>
      <vt:lpstr>Bonn liegt am linken Rheinufer </vt:lpstr>
      <vt:lpstr>Bonn </vt:lpstr>
      <vt:lpstr>Köln</vt:lpstr>
      <vt:lpstr>Sehenswürdigkeiten von Köln</vt:lpstr>
      <vt:lpstr>Слайд 10</vt:lpstr>
      <vt:lpstr>Am     Rhein</vt:lpstr>
      <vt:lpstr>Düsseldorf </vt:lpstr>
      <vt:lpstr>Düsseldorf  ist sehr alte Stadt der BRD. Dieser Stadt erhielt  Stadtrecht im 1288. In dieser Stadt wurde Heinrich Heine geboren.</vt:lpstr>
      <vt:lpstr>Koblenz</vt:lpstr>
      <vt:lpstr>Koblenz</vt:lpstr>
      <vt:lpstr>Die Landschaft am Rhein ist für Touristen sehr attraktiv.Für Europas ist er als Verkehrsader von gröвer Bedeutung. Und für Millionen Menschen kommt das Trinkwasser aus dem Rhein, nachdem es gründlich gereinigt wird. </vt:lpstr>
      <vt:lpstr>Hunderte von Büchern sind über diesen Fluss geschrieben. “Vater Rhein” heiвt der Fluss in der Poesie. Viele Dichter, Maler und Musiker haben ihn in der ganzen Welt berühmt gemacht.</vt:lpstr>
      <vt:lpstr>Слайд 18</vt:lpstr>
      <vt:lpstr>Слайд 19</vt:lpstr>
      <vt:lpstr>So ist der Rhein zum beliebsten Reiseziel vieler Besucher geworden.</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Den Rhein entlang</dc:title>
  <dc:creator>XP GAME 2007</dc:creator>
  <cp:lastModifiedBy>XP GAME 2007</cp:lastModifiedBy>
  <cp:revision>26</cp:revision>
  <dcterms:created xsi:type="dcterms:W3CDTF">2009-12-15T17:56:18Z</dcterms:created>
  <dcterms:modified xsi:type="dcterms:W3CDTF">2011-04-09T14:23:19Z</dcterms:modified>
</cp:coreProperties>
</file>