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D%D0%B9%D0%B7%D0%B5%D0%BD%D1%85%D0%B0%D1%83%D1%8D%D1%80,_%D0%94%D1%83%D0%B0%D0%B9%D1%82_%D0%94%D1%8D%D0%B2%D0%B8%D0%B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Победа </a:t>
            </a:r>
            <a:r>
              <a:rPr lang="ru-RU" dirty="0" smtClean="0"/>
              <a:t>антигитлеровской </a:t>
            </a:r>
            <a:r>
              <a:rPr lang="ru-RU" dirty="0" smtClean="0"/>
              <a:t>коалиции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Берлинская</a:t>
            </a:r>
          </a:p>
          <a:p>
            <a:r>
              <a:rPr lang="ru-RU" dirty="0" err="1" smtClean="0"/>
              <a:t>Постдамская</a:t>
            </a:r>
            <a:endParaRPr lang="ru-RU" dirty="0" smtClean="0"/>
          </a:p>
          <a:p>
            <a:r>
              <a:rPr lang="ru-RU" dirty="0" smtClean="0"/>
              <a:t>Парижская конференция министров иностранных дел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Страница № 183 задание № 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Ленд-лиз</a:t>
            </a:r>
          </a:p>
          <a:p>
            <a:r>
              <a:rPr lang="ru-RU" dirty="0" smtClean="0"/>
              <a:t>Тегеранская</a:t>
            </a:r>
          </a:p>
          <a:p>
            <a:r>
              <a:rPr lang="ru-RU" dirty="0" smtClean="0"/>
              <a:t>Московская</a:t>
            </a:r>
          </a:p>
          <a:p>
            <a:r>
              <a:rPr lang="ru-RU" dirty="0" smtClean="0"/>
              <a:t>Вашингтонская</a:t>
            </a:r>
          </a:p>
          <a:p>
            <a:endParaRPr lang="ru-RU" dirty="0" smtClean="0"/>
          </a:p>
          <a:p>
            <a:r>
              <a:rPr lang="ru-RU" dirty="0" smtClean="0"/>
              <a:t>О чем пойдет речь?</a:t>
            </a:r>
          </a:p>
          <a:p>
            <a:r>
              <a:rPr lang="ru-RU" dirty="0" smtClean="0"/>
              <a:t>Сформулируйте </a:t>
            </a:r>
            <a:r>
              <a:rPr lang="ru-RU" dirty="0" smtClean="0"/>
              <a:t>проблему урока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Вспомним этапы складывания?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 помощью учебника и атласа</a:t>
            </a:r>
          </a:p>
          <a:p>
            <a:r>
              <a:rPr lang="ru-RU" sz="4400" dirty="0" smtClean="0"/>
              <a:t>Назовите операцию, итог. 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10 сталинских ударов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операция «Оверлорд»</a:t>
            </a:r>
            <a:endParaRPr lang="ru-RU" dirty="0"/>
          </a:p>
        </p:txBody>
      </p:sp>
      <p:pic>
        <p:nvPicPr>
          <p:cNvPr id="1026" name="Picture 2" descr="C:\Users\Алексей\Downloads\800px-NormandySupply_edi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47778"/>
            <a:ext cx="6696743" cy="5131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Побережье Северной Франции, Бельгии и Голландии обороняла немецкая группа армий «B» (командующий генерал-фельдмаршал </a:t>
            </a:r>
            <a:r>
              <a:rPr lang="ru-RU" dirty="0" err="1" smtClean="0"/>
              <a:t>Роммель</a:t>
            </a:r>
            <a:r>
              <a:rPr lang="ru-RU" dirty="0" smtClean="0"/>
              <a:t>)</a:t>
            </a:r>
          </a:p>
          <a:p>
            <a:r>
              <a:rPr lang="ru-RU" dirty="0" smtClean="0"/>
              <a:t>Всего в Нормандии у немцев находилось около 24 000 </a:t>
            </a:r>
            <a:r>
              <a:rPr lang="ru-RU" dirty="0" smtClean="0"/>
              <a:t>человек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Экспедиционные силы союзников (верховный главнокомандующий генерал </a:t>
            </a:r>
            <a:r>
              <a:rPr lang="ru-RU" u="sng" dirty="0" smtClean="0">
                <a:hlinkClick r:id="rId2" tooltip="Эйзенхауэр, Дуайт Дэвид"/>
              </a:rPr>
              <a:t>Д. Эйзенхауэр</a:t>
            </a:r>
            <a:r>
              <a:rPr lang="ru-RU" dirty="0" smtClean="0"/>
              <a:t>)</a:t>
            </a:r>
            <a:r>
              <a:rPr lang="ru-RU" dirty="0" smtClean="0"/>
              <a:t> Общая численность экспедиционных сил составляла свыше 2 876 000 чел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Силы сторон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Тито И.Б. – Югославия</a:t>
            </a:r>
          </a:p>
          <a:p>
            <a:r>
              <a:rPr lang="ru-RU" dirty="0" smtClean="0"/>
              <a:t>Ш.Де Голль - Франция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Движение сопротивления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ксей\Downloads\0245095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6801"/>
            <a:ext cx="9144000" cy="5804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лексей\Downloads\map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82" y="0"/>
            <a:ext cx="89720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7806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Почему СССР объявил войну Японии?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Как вы думаете, не было ли целесообразнее уклониться от этого?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</TotalTime>
  <Words>86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Победа антигитлеровской коалиции</vt:lpstr>
      <vt:lpstr>Вспомним этапы складывания? </vt:lpstr>
      <vt:lpstr>10 сталинских ударов</vt:lpstr>
      <vt:lpstr>операция «Оверлорд»</vt:lpstr>
      <vt:lpstr>Силы сторон</vt:lpstr>
      <vt:lpstr>Движение сопротивления</vt:lpstr>
      <vt:lpstr>Слайд 7</vt:lpstr>
      <vt:lpstr>Слайд 8</vt:lpstr>
      <vt:lpstr>Почему СССР объявил войну Японии? Как вы думаете, не было ли целесообразнее уклониться от этого?</vt:lpstr>
      <vt:lpstr>Итоги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Победа антигитлеровской коалиции</dc:title>
  <dc:creator>Алексей</dc:creator>
  <cp:lastModifiedBy>Алексей</cp:lastModifiedBy>
  <cp:revision>4</cp:revision>
  <dcterms:created xsi:type="dcterms:W3CDTF">2016-01-10T14:12:48Z</dcterms:created>
  <dcterms:modified xsi:type="dcterms:W3CDTF">2016-01-10T14:49:00Z</dcterms:modified>
</cp:coreProperties>
</file>